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15" r:id="rId4"/>
    <p:sldId id="516" r:id="rId5"/>
    <p:sldId id="517" r:id="rId6"/>
    <p:sldId id="519" r:id="rId7"/>
    <p:sldId id="520" r:id="rId8"/>
    <p:sldId id="529" r:id="rId9"/>
    <p:sldId id="530" r:id="rId10"/>
    <p:sldId id="518" r:id="rId11"/>
    <p:sldId id="521" r:id="rId12"/>
    <p:sldId id="427" r:id="rId13"/>
  </p:sldIdLst>
  <p:sldSz cx="12192000" cy="6858000"/>
  <p:notesSz cx="6858000" cy="9144000"/>
  <p:embeddedFontLst>
    <p:embeddedFont>
      <p:font typeface="方正隶变_GBK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大标宋_GBK" charset="-122"/>
      <p:regular r:id="rId19"/>
    </p:embeddedFont>
    <p:embeddedFont>
      <p:font typeface="方正大标宋简体" charset="-122"/>
      <p:regular r:id="rId20"/>
    </p:embeddedFont>
    <p:embeddedFont>
      <p:font typeface="方正书宋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332786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en-US" altLang="zh-CN" sz="56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Unit 1  </a:t>
            </a:r>
            <a:r>
              <a:rPr lang="en-US" altLang="zh-CN" sz="5600" b="1" dirty="0" smtClean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It’s </a:t>
            </a:r>
            <a:r>
              <a:rPr lang="en-US" altLang="zh-CN" sz="5600" b="1" dirty="0">
                <a:latin typeface="Times New Roman" pitchFamily="18" charset="0"/>
                <a:ea typeface="方正大标宋_GBK" panose="03000509000000000000" pitchFamily="65" charset="-122"/>
                <a:cs typeface="Times New Roman" pitchFamily="18" charset="0"/>
              </a:rPr>
              <a:t>big and light.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方正大标宋_GBK" panose="03000509000000000000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6300" y="369341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702437" y="426397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6965" y="427936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五年级英语下册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B5BA80-9753-757A-7D9A-8F60662E6021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="" xmlns:a16="http://schemas.microsoft.com/office/drawing/2014/main" id="{F26DE1C1-30B6-4E3C-9009-99272B6DBC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75764" y="920083"/>
            <a:ext cx="3262836" cy="60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600" y="1520122"/>
            <a:ext cx="106177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句子意思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选出正确的单词填空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其中一个单词是多余的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并注意单词的正确形式。每词只用一次。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wheel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pocket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1.It will be easy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draw a picture.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yellow bag has got two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3.Mum will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new schoolbag for Sam.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9489" y="3196206"/>
            <a:ext cx="8876632" cy="6375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4993" y="3956174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710414"/>
            <a:ext cx="15183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pockets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26983" y="551504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buy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488" y="862809"/>
            <a:ext cx="106177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wheel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pocket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buy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give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blue pencils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broken.Let’s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buy some.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bus has got four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0371" y="1015069"/>
            <a:ext cx="8876632" cy="6375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9828" y="174488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8294" y="2495268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wheels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652769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4.jpeg">
            <a:extLst>
              <a:ext uri="{FF2B5EF4-FFF2-40B4-BE49-F238E27FC236}">
                <a16:creationId xmlns:a16="http://schemas.microsoft.com/office/drawing/2014/main" xmlns="" id="{E779C646-829E-4DAD-A117-4A9806674B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30731"/>
            <a:ext cx="4007273" cy="6460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694" y="1638642"/>
            <a:ext cx="1048344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一、写出下列单词的反义词。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1.heavy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2.old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3.black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4.fat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5.big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6.tall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2171" y="2544844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5386" y="2565200"/>
            <a:ext cx="13468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new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98012" y="3350391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white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6638" y="3350390"/>
            <a:ext cx="8643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thin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6150" y="4039207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small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2674" y="4067412"/>
            <a:ext cx="10583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short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23582" y="841079"/>
            <a:ext cx="106512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写单词完成句子。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1.This black bag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</a:rPr>
              <a:t>.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solidFill>
                  <a:srgbClr val="000000"/>
                </a:solidFill>
                <a:ea typeface="Times New Roman"/>
              </a:rPr>
              <a:t> </a:t>
            </a:r>
            <a:endParaRPr lang="en-US" altLang="zh-CN" sz="3400" dirty="0" smtClean="0">
              <a:solidFill>
                <a:srgbClr val="000000"/>
              </a:solidFill>
              <a:ea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2.These 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pencils are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3400" dirty="0" smtClean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3.This blue bag is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and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endParaRPr lang="zh-CN" altLang="en-US" sz="3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age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66128" y="1672072"/>
            <a:ext cx="1536302" cy="1344518"/>
          </a:xfrm>
          <a:prstGeom prst="rect">
            <a:avLst/>
          </a:prstGeom>
        </p:spPr>
      </p:pic>
      <p:pic>
        <p:nvPicPr>
          <p:cNvPr id="9" name="image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00351" y="3319198"/>
            <a:ext cx="1536302" cy="1344518"/>
          </a:xfrm>
          <a:prstGeom prst="rect">
            <a:avLst/>
          </a:prstGeom>
        </p:spPr>
      </p:pic>
      <p:pic>
        <p:nvPicPr>
          <p:cNvPr id="10" name="image8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270429" y="4745551"/>
            <a:ext cx="1746026" cy="15280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90146" y="1740846"/>
            <a:ext cx="12266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</a:rPr>
              <a:t>heavy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5647" y="3319198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60944" y="489402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4558" y="4860177"/>
            <a:ext cx="9861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light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10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62191"/>
            <a:ext cx="1083578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三、选择填空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根据所提供的句子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三个选项中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1.You can’t take it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England.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A.with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C.for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don’t like this red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bag.I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that blue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A.a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B.an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C.one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3.English is easy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little girl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learn.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A.for;to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B.to;for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C.to;to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0646" y="24217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0646" y="39255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0646" y="53552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5" y="862191"/>
            <a:ext cx="1083578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)4.I bought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new book last Saturday.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B.his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C.him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5.The yellow pencils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broken.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A.is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C.be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9253" y="9853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210" y="25625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0359" y="861094"/>
            <a:ext cx="10743501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四、根据首字母或中文提示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写出所缺单词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每空一词。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can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kite.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3.Oh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dear!My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哎哟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我的口袋破了。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bag has got four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.It’ll be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carry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这个袋子有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个轮子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它将会方便携带。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5.I’ll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我将要购买这把雨伞。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999" y="170647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3733" y="1710528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0702" y="2436239"/>
            <a:ext cx="7425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1481" y="2436238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3127" y="3121223"/>
            <a:ext cx="13484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pocket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7732" y="3121223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broken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3733" y="4567305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wheels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8347" y="4567304"/>
            <a:ext cx="960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easy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9871" y="6008441"/>
            <a:ext cx="9124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take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4745" y="6008440"/>
            <a:ext cx="17379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umbrella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09946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选择正确答案。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This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Mary’s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bedroom.It’s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big and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clean.There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some pictures and a map(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地图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of China on the wall.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304800"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There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a yellow desk and an orange chair in her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bedroom.Look!There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computer on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desk.The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desk is near the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window.Her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bag and pencil box are on the desk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too.There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some 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coloured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pencils, a pen, a short ruler and a knife in the pencil box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51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099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)1.Mary’s bedroom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A.big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and clean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B.small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nice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C.dark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2.Where is the map?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A.Near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window.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wall.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C.On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desk.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)3.Her chair is</a:t>
            </a:r>
            <a:r>
              <a:rPr lang="zh-CN" altLang="zh-CN" sz="34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A.orange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B.white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C.black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239" y="9826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284" y="254554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8347" y="41146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8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61094"/>
            <a:ext cx="107099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)4.What’s on her desk?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A.Some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toys.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school things and a computer.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C.Some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fruit. 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6962" y="9850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138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329</Words>
  <Application>Microsoft Office PowerPoint</Application>
  <PresentationFormat>自定义</PresentationFormat>
  <Paragraphs>112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Times New Roman</vt:lpstr>
      <vt:lpstr>方正隶变_GBK</vt:lpstr>
      <vt:lpstr>方正小标宋_GBK</vt:lpstr>
      <vt:lpstr>微软雅黑</vt:lpstr>
      <vt:lpstr>方正黑体_GBK</vt:lpstr>
      <vt:lpstr>方正大标宋_GBK</vt:lpstr>
      <vt:lpstr>方正大标宋简体</vt:lpstr>
      <vt:lpstr>方正书宋_GBK</vt:lpstr>
      <vt:lpstr>Wingdings</vt:lpstr>
      <vt:lpstr>汉仪雅酷黑 95W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234</cp:revision>
  <dcterms:created xsi:type="dcterms:W3CDTF">2019-06-19T02:08:00Z</dcterms:created>
  <dcterms:modified xsi:type="dcterms:W3CDTF">2026-03-19T09:00:20Z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