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29" r:id="rId7"/>
    <p:sldId id="518" r:id="rId8"/>
    <p:sldId id="519" r:id="rId9"/>
    <p:sldId id="520" r:id="rId10"/>
    <p:sldId id="521" r:id="rId11"/>
    <p:sldId id="527" r:id="rId12"/>
    <p:sldId id="427" r:id="rId13"/>
  </p:sldIdLst>
  <p:sldSz cx="12192000" cy="6858000"/>
  <p:notesSz cx="6858000" cy="9144000"/>
  <p:embeddedFontLst>
    <p:embeddedFont>
      <p:font typeface="方正隶变_GBK" charset="-122"/>
      <p:regular r:id="rId14"/>
    </p:embeddedFont>
    <p:embeddedFont>
      <p:font typeface="方正大标宋简体" charset="-122"/>
      <p:regular r:id="rId15"/>
    </p:embeddedFont>
    <p:embeddedFont>
      <p:font typeface="方正小标宋_GBK" pitchFamily="65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方正仿宋_GBK" pitchFamily="65" charset="-122"/>
      <p:regular r:id="rId21"/>
    </p:embeddedFont>
    <p:embeddedFont>
      <p:font typeface="方正黑体_GBK" pitchFamily="65" charset="-122"/>
      <p:regular r:id="rId22"/>
    </p:embeddedFont>
    <p:embeddedFont>
      <p:font typeface="微软雅黑" pitchFamily="34" charset="-122"/>
      <p:regular r:id="rId23"/>
      <p:bold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8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9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6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7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ea typeface="方正大标宋简体" charset="-122"/>
                <a:cs typeface="Times New Roman" pitchFamily="18" charset="0"/>
              </a:rPr>
              <a:t>Unit 1 I went there last year.</a:t>
            </a:r>
            <a:endParaRPr lang="zh-CN" altLang="zh-CN" sz="6000" b="1" dirty="0">
              <a:latin typeface="Times New Roman" pitchFamily="18" charset="0"/>
              <a:ea typeface="方正大标宋简体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61094"/>
            <a:ext cx="108106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lnSpc>
                <a:spcPct val="200000"/>
              </a:lnSpc>
              <a:buAutoNum type="arabicPeriod" startAt="3"/>
            </a:pPr>
            <a:r>
              <a:rPr lang="en-US" altLang="zh-CN" sz="3600" dirty="0" smtClean="0">
                <a:latin typeface="Times New Roman"/>
                <a:ea typeface="宋体"/>
              </a:rPr>
              <a:t>                        (</a:t>
            </a:r>
            <a:r>
              <a:rPr lang="en-US" altLang="zh-CN" sz="3600" dirty="0" err="1">
                <a:latin typeface="Times New Roman"/>
                <a:ea typeface="宋体"/>
              </a:rPr>
              <a:t>yesterday,cinema</a:t>
            </a:r>
            <a:r>
              <a:rPr lang="en-US" altLang="zh-CN" sz="3600" dirty="0" smtClean="0">
                <a:latin typeface="Times New Roman"/>
                <a:ea typeface="宋体"/>
              </a:rPr>
              <a:t>)</a:t>
            </a:r>
          </a:p>
          <a:p>
            <a:pPr>
              <a:lnSpc>
                <a:spcPct val="200000"/>
              </a:lnSpc>
            </a:pPr>
            <a:endParaRPr lang="en-US" altLang="zh-CN" sz="3600" dirty="0" smtClean="0">
              <a:latin typeface="Times New Roman"/>
              <a:ea typeface="宋体"/>
            </a:endParaRPr>
          </a:p>
          <a:p>
            <a:pPr>
              <a:lnSpc>
                <a:spcPct val="200000"/>
              </a:lnSpc>
            </a:pP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600" dirty="0"/>
          </a:p>
        </p:txBody>
      </p:sp>
      <p:pic>
        <p:nvPicPr>
          <p:cNvPr id="8" name="image12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38725" y="1220893"/>
            <a:ext cx="2627931" cy="183973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76802" y="3275793"/>
            <a:ext cx="862729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Yesterday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went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cinema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and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saw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film.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31.jpeg">
            <a:extLst>
              <a:ext uri="{FF2B5EF4-FFF2-40B4-BE49-F238E27FC236}">
                <a16:creationId xmlns="" xmlns:a16="http://schemas.microsoft.com/office/drawing/2014/main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8415" y="1529932"/>
            <a:ext cx="10785446" cy="5070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选择合适的单词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并用其适当形式填空。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meet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visit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stay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photo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Last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month,I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Xi’an with my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parents.It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in the west of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China.We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2.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with my uncle for two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days.We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took some 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We 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some interesting places in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Xi’an.The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mountains 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really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beautiful.I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6.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my friend Mary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there.Where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7.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you go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last month?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8958" y="2248250"/>
            <a:ext cx="9387281" cy="62917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80443" y="2807849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went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26724" y="3398235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stayed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60241" y="4008729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photos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53930" y="4004384"/>
            <a:ext cx="13500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visited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87652" y="4649148"/>
            <a:ext cx="10326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were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16877" y="5267755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met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735400" y="5259424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did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xmlns="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136" y="1595019"/>
            <a:ext cx="1051699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一、根据首字母或中文意思写单词。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1.How did you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g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there yesterday?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p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are at home.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in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of the village.(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他居住在村庄的南部。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4.I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them in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月遇见了他们。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20120" y="2536150"/>
            <a:ext cx="5004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20039" y="3281012"/>
            <a:ext cx="12282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arents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72987" y="4023489"/>
            <a:ext cx="10102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lives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09055" y="4023489"/>
            <a:ext cx="11304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south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37798" y="5594152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met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81790" y="5594151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July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9" y="880137"/>
            <a:ext cx="10634444" cy="1480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4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5.We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停留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) with my grandma for a week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in</a:t>
            </a:r>
          </a:p>
          <a:p>
            <a:pPr lvl="0">
              <a:lnSpc>
                <a:spcPct val="14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六月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) last year. 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57952" y="916819"/>
            <a:ext cx="13003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stayed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31030" y="1655864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June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2" y="886872"/>
            <a:ext cx="1060088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二、选择填空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 you go to Beijing?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went there by train.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A.How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B.Where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C.What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)2.They are photos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A.in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C.of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7540" y="26282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0866" y="496103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6802" y="886872"/>
            <a:ext cx="1060088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)3.We stayed there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week.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A.on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C.to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)4.—Did you go with your friends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r>
              <a:rPr lang="en-US" altLang="zh-CN" sz="3400" dirty="0" smtClean="0">
                <a:latin typeface="Calibri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A.Yes,I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was.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B.Yes,I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did.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C.No,I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wasn’t.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)5.Xinjiang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west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China.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A.of;in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B.in;of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C.at;of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4201" y="102326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0866" y="256716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25328" y="417292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6802" y="886872"/>
            <a:ext cx="1060088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)6.Where did you go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holidays?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A.with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B.for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C.to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)7.Amy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 West Lake last month.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A.visits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B.is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visiting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C.visited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86540" y="104889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6540" y="26372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766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67115"/>
            <a:ext cx="10718334" cy="4366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三、仿照范例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看图写句子。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                (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last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year,Yinchuan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)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Last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year she went to Yinchuan and rode a horse.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1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83772" y="2222459"/>
            <a:ext cx="2970782" cy="22579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3" y="865974"/>
            <a:ext cx="107351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lnSpc>
                <a:spcPct val="200000"/>
              </a:lnSpc>
              <a:spcAft>
                <a:spcPts val="0"/>
              </a:spcAft>
              <a:buAutoNum type="arabicPeriod"/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         (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last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week,Haikou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)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altLang="zh-CN" sz="3600" dirty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Last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week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and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1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48081" y="1052995"/>
            <a:ext cx="2208183" cy="236584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27919" y="3318339"/>
            <a:ext cx="38581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 went to Haikou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73760" y="3343506"/>
            <a:ext cx="23519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took photos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71391"/>
            <a:ext cx="1088833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lnSpc>
                <a:spcPct val="150000"/>
              </a:lnSpc>
              <a:spcAft>
                <a:spcPts val="0"/>
              </a:spcAft>
              <a:buAutoNum type="arabicPeriod" startAt="2"/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             (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last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July,Beijing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Last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July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and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     </a:t>
            </a:r>
            <a:r>
              <a:rPr lang="en-US" altLang="zh-CN" sz="36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1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244172"/>
            <a:ext cx="2501000" cy="175087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59705" y="3411967"/>
            <a:ext cx="42102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she went to Beijing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10542" y="3397276"/>
            <a:ext cx="23988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visited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the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4172" y="4251013"/>
            <a:ext cx="21783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Great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Wall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228</Words>
  <Application>Microsoft Office PowerPoint</Application>
  <PresentationFormat>自定义</PresentationFormat>
  <Paragraphs>99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方正隶变_GBK</vt:lpstr>
      <vt:lpstr>方正大标宋简体</vt:lpstr>
      <vt:lpstr>方正小标宋_GBK</vt:lpstr>
      <vt:lpstr>Times New Roman</vt:lpstr>
      <vt:lpstr>Calibri</vt:lpstr>
      <vt:lpstr>方正仿宋_GBK</vt:lpstr>
      <vt:lpstr>汉仪雅酷黑 95W</vt:lpstr>
      <vt:lpstr>方正黑体_GBK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237</cp:revision>
  <dcterms:created xsi:type="dcterms:W3CDTF">2019-06-19T02:08:00Z</dcterms:created>
  <dcterms:modified xsi:type="dcterms:W3CDTF">2026-03-25T07:05:43Z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