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楷体" pitchFamily="49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简体" charset="-122"/>
      <p:regular r:id="rId12"/>
    </p:embeddedFont>
    <p:embeddedFont>
      <p:font typeface="方正大标宋_GBK" charset="-122"/>
      <p:regular r:id="rId13"/>
    </p:embeddedFont>
    <p:embeddedFont>
      <p:font typeface="方正小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56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9802"/>
            <a:ext cx="6724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一、给下列图片选择恰当的句子。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39" y="1561607"/>
            <a:ext cx="10433783" cy="232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07132" y="3916144"/>
            <a:ext cx="1080478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seven o’clock tomorrow morning.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the airport.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make a list of things to do.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going to take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clothes,shoes,presents,the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ticket and my passport.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7258" y="336919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7808" y="33569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2104" y="33569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96400" y="33569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2515"/>
            <a:ext cx="108967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二、根据首字母或汉语意思写单词或短语。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1.Don’t listen to music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road.It’s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not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you going to the park?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—At three o’clock.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3.I’m going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at seven o’clock tomorrow morning.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7167" y="174768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afe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00776" y="2528794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5417" y="4097799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irport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2" y="862515"/>
            <a:ext cx="108967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.—Are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</a:t>
            </a:r>
            <a:r>
              <a:rPr lang="en-US" altLang="zh-CN" sz="3400" dirty="0">
                <a:latin typeface="楷体" pitchFamily="49" charset="-122"/>
                <a:ea typeface="楷体" pitchFamily="49" charset="-122"/>
                <a:cs typeface="Times New Roman"/>
              </a:rPr>
              <a:t>……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做好准备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your trip?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think so.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8263" y="985453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0152" y="980860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60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三、根据句子意思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1.—What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 going to do tomorrow?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—I am going to visit my friends.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2.Daming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basketball after school.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3.I’m going to meet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New York.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6521" y="2533475"/>
            <a:ext cx="5243119" cy="6962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2757" y="334638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0545" y="4826359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6274" y="5615594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2" y="861094"/>
            <a:ext cx="107602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for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play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is going to Guangzhou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his parents.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5.Are you ready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trip?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79134" y="1006679"/>
            <a:ext cx="5243119" cy="6962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77037" y="177672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79486" y="252898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172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楷体</vt:lpstr>
      <vt:lpstr>方正黑体_GBK</vt:lpstr>
      <vt:lpstr>方正大标宋简体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2026-03-27T03:04:06Z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