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方正大标宋_GBK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隶变_GBK" charset="-122"/>
      <p:regular r:id="rId14"/>
    </p:embeddedFont>
    <p:embeddedFont>
      <p:font typeface="方正小标宋_GBK" pitchFamily="65" charset="-122"/>
      <p:regular r:id="rId15"/>
    </p:embeddedFont>
    <p:embeddedFont>
      <p:font typeface="方正大标宋简体" charset="-122"/>
      <p:regular r:id="rId16"/>
    </p:embeddedFont>
    <p:embeddedFont>
      <p:font typeface="微软雅黑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59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10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堂上听力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4" y="861094"/>
            <a:ext cx="1063444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选出录音中含有的单词。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)1.A.what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B.when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2.A.pen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B.pet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C.pencil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)3.A.long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B.song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C.soon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4.A.more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B.wore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C.much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5.A.week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B.weekend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C.weekday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6.A.right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B.light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C.night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8901" y="18406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8901" y="26200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8901" y="338474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2400" y="416507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8901" y="49284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91691" y="572418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4" y="862191"/>
            <a:ext cx="1063444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)7.A.arrive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B.arrived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right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)8.A.their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C.there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)9.A.apple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B.pupil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C.people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)10.A.Chinese food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B.English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food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C.American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food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0674" y="106858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6629" y="188177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9107" y="25370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9107" y="33681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4" y="875181"/>
            <a:ext cx="1078544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二、听问句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1.A.It’s me.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B.Clothes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presents.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going to the airport.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2.A.Go swimming.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B.Tomorrow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C.By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plane.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3.A.At 7 o’clock.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train.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C.Yesterday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)4.A.Go to work.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mother.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C.Next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Sunday.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0762" y="18637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0762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0762" y="41724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4136" y="498585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4" y="861094"/>
            <a:ext cx="107015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填上所缺的单词。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 going to the airport?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2.Can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English?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3.Here’s 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4.There are lots of tall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5.Don’t be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6562" y="1731695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38719" y="2528532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speak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77792" y="3298827"/>
            <a:ext cx="11560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ticket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7959" y="4068762"/>
            <a:ext cx="18101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buildings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72608" y="4836045"/>
            <a:ext cx="1566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nervous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143</Words>
  <Application>Microsoft Office PowerPoint</Application>
  <PresentationFormat>自定义</PresentationFormat>
  <Paragraphs>61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方正黑体_GBK</vt:lpstr>
      <vt:lpstr>汉仪雅酷黑 95W</vt:lpstr>
      <vt:lpstr>方正大标宋_GBK</vt:lpstr>
      <vt:lpstr>Times New Roman</vt:lpstr>
      <vt:lpstr>Calibri</vt:lpstr>
      <vt:lpstr>方正隶变_GBK</vt:lpstr>
      <vt:lpstr>方正小标宋_GBK</vt:lpstr>
      <vt:lpstr>方正大标宋简体</vt:lpstr>
      <vt:lpstr>微软雅黑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2026-03-27T06:30:56Z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