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17" r:id="rId7"/>
    <p:sldId id="518" r:id="rId8"/>
    <p:sldId id="527" r:id="rId9"/>
    <p:sldId id="524" r:id="rId10"/>
    <p:sldId id="525" r:id="rId11"/>
    <p:sldId id="427" r:id="rId12"/>
  </p:sldIdLst>
  <p:sldSz cx="12192000" cy="6858000"/>
  <p:notesSz cx="6858000" cy="9144000"/>
  <p:embeddedFontLst>
    <p:embeddedFont>
      <p:font typeface="方正隶变_GBK" charset="-122"/>
      <p:regular r:id="rId13"/>
    </p:embeddedFont>
    <p:embeddedFont>
      <p:font typeface="方正大标宋简体" charset="-122"/>
      <p:regular r:id="rId14"/>
    </p:embeddedFont>
    <p:embeddedFont>
      <p:font typeface="方正小标宋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微软雅黑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6192" y="217339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54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1  My father goes to work at eight </a:t>
            </a:r>
            <a:r>
              <a:rPr lang="en-US" altLang="zh-CN" sz="54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o’clock </a:t>
            </a:r>
            <a:r>
              <a:rPr lang="en-US" altLang="zh-CN" sz="54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every morning.</a:t>
            </a:r>
            <a:endParaRPr lang="zh-CN" altLang="zh-CN" sz="54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12125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69181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707201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5658" y="1012863"/>
            <a:ext cx="110569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	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my </a:t>
            </a:r>
            <a:r>
              <a:rPr lang="en-US" altLang="zh-CN" sz="3400" dirty="0">
                <a:latin typeface="Times New Roman"/>
                <a:ea typeface="宋体"/>
              </a:rPr>
              <a:t>uncle </a:t>
            </a:r>
            <a:r>
              <a:rPr lang="en-US" altLang="zh-CN" sz="3400" dirty="0" smtClean="0">
                <a:latin typeface="Times New Roman"/>
                <a:ea typeface="宋体"/>
              </a:rPr>
              <a:t>           8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</a:rPr>
              <a:t>30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607266" y="1149292"/>
            <a:ext cx="212241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36474" y="1149911"/>
            <a:ext cx="212241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age1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1505" y="933139"/>
            <a:ext cx="2028929" cy="17086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4337" y="2753497"/>
            <a:ext cx="10615967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My uncle goes to work at half past eight every morning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He’s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 doctor.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415" y="1678409"/>
            <a:ext cx="1039955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cousin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work at 6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 every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2.I’ll go to work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half past seven.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4367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5955" y="49566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61094"/>
            <a:ext cx="108022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mother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nurse.What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mother do?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A.do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C.doing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 will take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	B.at	C.in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5.—Will you go there by bus?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266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2" y="25433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8225" y="41553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61094"/>
            <a:ext cx="108022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)6.That’s not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.That’s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.Let’s hurry up.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A.late;early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B.early;late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C.early;later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sister do?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—She’s a teacher.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)8.Will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 to the zoo tomorrow morning?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C.taking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6676" y="10178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4654" y="25989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2631" y="40914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32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7746" y="861094"/>
            <a:ext cx="107267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二、给下列句子选择相应的答语。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 does your mother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does your brother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3.Where does your father work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4.Will you take us to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park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)5.Lingling,I’ll take you to school.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3179" y="2497781"/>
            <a:ext cx="4245907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will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/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B.Thank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you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/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is a nurse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/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is a policeman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/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works at a school.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6220" y="18734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2123" y="2615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104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7290" y="41558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8295" y="57562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82739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三、根据图片与首字母提示补全单词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make cars in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                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I’</a:t>
            </a:r>
            <a:r>
              <a:rPr lang="en-US" altLang="zh-CN" sz="3400" dirty="0" smtClean="0">
                <a:latin typeface="Calibri"/>
                <a:ea typeface="Times New Roman"/>
                <a:cs typeface="Times New Roman"/>
              </a:rPr>
              <a:t>m </a:t>
            </a:r>
            <a:r>
              <a:rPr lang="en-US" altLang="zh-CN" sz="3400" dirty="0">
                <a:latin typeface="Calibri"/>
                <a:ea typeface="Times New Roman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drive this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car.I’m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driver.I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to work at 6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949651"/>
            <a:ext cx="1319868" cy="13198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60370" y="2193352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actory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95082" y="219335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7063" y="326419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39212" y="427700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92197" y="3316381"/>
            <a:ext cx="1475740" cy="9359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920421"/>
            <a:ext cx="1080222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go to work at 7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 every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That’s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I’m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93977" y="920421"/>
            <a:ext cx="1449878" cy="1029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1939" y="1009688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0350" y="1832757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6871" y="183275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70190" y="1708197"/>
            <a:ext cx="1154241" cy="12427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764" y="1517754"/>
            <a:ext cx="1074359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仿照例子写句子。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7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mother goes to work at seven o’clock every morning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teacher.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78870" y="2412993"/>
            <a:ext cx="1905203" cy="16168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40822" y="2499919"/>
            <a:ext cx="212241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2492896"/>
            <a:ext cx="212241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344" y="945751"/>
            <a:ext cx="83758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	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my </a:t>
            </a:r>
            <a:r>
              <a:rPr lang="en-US" altLang="zh-CN" sz="3400" dirty="0">
                <a:latin typeface="Times New Roman"/>
                <a:ea typeface="宋体"/>
              </a:rPr>
              <a:t>father </a:t>
            </a:r>
            <a:r>
              <a:rPr lang="en-US" altLang="zh-CN" sz="3400" dirty="0" smtClean="0">
                <a:latin typeface="Times New Roman"/>
                <a:ea typeface="宋体"/>
              </a:rPr>
              <a:t>          21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</a:rPr>
              <a:t>00	</a:t>
            </a:r>
            <a:endParaRPr lang="zh-CN" altLang="en-US" sz="3400" dirty="0"/>
          </a:p>
        </p:txBody>
      </p:sp>
      <p:pic>
        <p:nvPicPr>
          <p:cNvPr id="8" name="image1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15991" y="1071636"/>
            <a:ext cx="1653712" cy="151032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12983" y="1149292"/>
            <a:ext cx="212241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968" y="1124744"/>
            <a:ext cx="212241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251" y="2581962"/>
            <a:ext cx="10628275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My father goes to work at nine o’clock every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evening.He’s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a taxi driver.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296</Words>
  <Application>Microsoft Office PowerPoint</Application>
  <PresentationFormat>自定义</PresentationFormat>
  <Paragraphs>91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方正隶变_GBK</vt:lpstr>
      <vt:lpstr>方正大标宋简体</vt:lpstr>
      <vt:lpstr>方正小标宋_GBK</vt:lpstr>
      <vt:lpstr>Times New Roman</vt:lpstr>
      <vt:lpstr>Calibri</vt:lpstr>
      <vt:lpstr>汉仪雅酷黑 95W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2026-03-25T08:50:14Z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