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503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方正隶变_GBK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黑体_GBK" pitchFamily="65" charset="-122"/>
      <p:regular r:id="rId15"/>
    </p:embeddedFont>
    <p:embeddedFont>
      <p:font typeface="方正小标宋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大标宋_GBK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15 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 Unit 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456"/>
            <a:ext cx="1047572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一、选择每组单词划线部分发音不同的一项。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1.A.wh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ear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ear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2.A.Engl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B.ton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ght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sh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3.A.lun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ch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ool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ch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eese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4.A.br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ea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kfast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B.m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ea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C.cl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ea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)5.A.c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dles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3035" y="1798705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3461" y="26761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8959" y="3440311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3461" y="417732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3918" y="49274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66629"/>
            <a:ext cx="1087155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二、根据首字母或中文意思写单词。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1.Fish and chips is a traditional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E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2.It’s twelve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o’clock.He’s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going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h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l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3.Sam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g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h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yesterday.It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delicious.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1759" y="1772839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nglish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57381" y="1784311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47153" y="2567094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21151" y="2578288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unch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30185" y="3326156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96838" y="3301709"/>
            <a:ext cx="185031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amburger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40359" y="866629"/>
            <a:ext cx="1087155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some bread for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this morning.(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今天早上我吃了一些面包当早餐。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5.My brother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very much.(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我弟弟非常喜欢三明治。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95606" y="993071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16890" y="993071"/>
            <a:ext cx="17860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breakfast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85594" y="2545456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likes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10469" y="2557957"/>
            <a:ext cx="21964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sandwiches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61094"/>
            <a:ext cx="108883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制作了一份一日三餐调查表格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请根据表格内容填空。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" y="2177667"/>
            <a:ext cx="10022840" cy="4477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93955"/>
            <a:ext cx="106680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had rice and fish for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ate chips for dinner.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3.Peter had a hamburger for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4.Mike had bread and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for breakfast.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5.Peter had some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for lunch.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608" y="1008261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lunch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6146" y="1808361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Mike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57849" y="2594420"/>
            <a:ext cx="17860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breakfast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48654" y="3332361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milk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9327" y="4103886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chicken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145</Words>
  <Application>Microsoft Office PowerPoint</Application>
  <PresentationFormat>自定义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方正大标宋简体</vt:lpstr>
      <vt:lpstr>方正隶变_GBK</vt:lpstr>
      <vt:lpstr>Times New Roman</vt:lpstr>
      <vt:lpstr>汉仪雅酷黑 95W</vt:lpstr>
      <vt:lpstr>Calibri</vt:lpstr>
      <vt:lpstr>方正黑体_GBK</vt:lpstr>
      <vt:lpstr>方正小标宋_GBK</vt:lpstr>
      <vt:lpstr>微软雅黑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2026-03-14T00:06:54Z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