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_GBK" charset="-122"/>
      <p:regular r:id="rId8"/>
    </p:embeddedFont>
    <p:embeddedFont>
      <p:font typeface="方正书宋_GBK" pitchFamily="65" charset="-122"/>
      <p:regular r:id="rId9"/>
    </p:embeddedFont>
    <p:embeddedFont>
      <p:font typeface="方正隶变_GBK" charset="-122"/>
      <p:regular r:id="rId10"/>
    </p:embeddedFont>
    <p:embeddedFont>
      <p:font typeface="方正小标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34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1094"/>
            <a:ext cx="108357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一、根据常识及首字母提示填写单词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1.Yinchuan is in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en-US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of China.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2.Haikou is in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of China.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3.Chengdu is in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 China.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4.Shanghai is in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 China.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06206" y="1749070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orth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67933" y="2492068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outh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06206" y="3284007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9750" y="4081210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83578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二、判断划线部分的读音是否相同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)1.m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our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col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our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sday	Sat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sn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ow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5.s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h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6.f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	f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1551" y="256155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3790" y="25560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3280" y="33198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53789" y="33198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9352" y="4162424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53790" y="41624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92282"/>
            <a:ext cx="1049183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三、看图写单词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完成句子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每空一词。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last week.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last month. 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yesterday.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0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22491" y="1993807"/>
            <a:ext cx="1613120" cy="1337557"/>
          </a:xfrm>
          <a:prstGeom prst="rect">
            <a:avLst/>
          </a:prstGeom>
        </p:spPr>
      </p:pic>
      <p:pic>
        <p:nvPicPr>
          <p:cNvPr id="9" name="image10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22226" y="3090553"/>
            <a:ext cx="1651909" cy="1369720"/>
          </a:xfrm>
          <a:prstGeom prst="rect">
            <a:avLst/>
          </a:prstGeom>
        </p:spPr>
      </p:pic>
      <p:pic>
        <p:nvPicPr>
          <p:cNvPr id="10" name="image10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103040" y="4114258"/>
            <a:ext cx="1671844" cy="13862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6409" y="2218344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rode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97567" y="2229641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55339" y="2233045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horse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46272" y="3258098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climbed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91925" y="3258465"/>
            <a:ext cx="20040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mountains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66012" y="4341340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took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64152" y="4344161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photos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562" y="861094"/>
            <a:ext cx="791609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4.We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last week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5.—Where’s Shanghai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It’s in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of China.</a:t>
            </a:r>
            <a:endParaRPr lang="zh-CN" altLang="en-US" sz="3400" dirty="0"/>
          </a:p>
        </p:txBody>
      </p:sp>
      <p:pic>
        <p:nvPicPr>
          <p:cNvPr id="8" name="image10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09719" y="1039202"/>
            <a:ext cx="1889958" cy="1567104"/>
          </a:xfrm>
          <a:prstGeom prst="rect">
            <a:avLst/>
          </a:prstGeom>
        </p:spPr>
      </p:pic>
      <p:pic>
        <p:nvPicPr>
          <p:cNvPr id="9" name="image10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02588" y="2936147"/>
            <a:ext cx="1968956" cy="163260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22135" y="1207201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99658" y="1228139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31610" y="1201618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picnic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39547" y="3274948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east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147</Words>
  <Application>Microsoft Office PowerPoint</Application>
  <PresentationFormat>自定义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方正大标宋_GBK</vt:lpstr>
      <vt:lpstr>方正书宋_GBK</vt:lpstr>
      <vt:lpstr>汉仪雅酷黑 95W</vt:lpstr>
      <vt:lpstr>方正隶变_GBK</vt:lpstr>
      <vt:lpstr>方正小标宋_GBK</vt:lpstr>
      <vt:lpstr>NEU-BZ</vt:lpstr>
      <vt:lpstr>微软雅黑</vt:lpstr>
      <vt:lpstr>Wingdings</vt:lpstr>
      <vt:lpstr>Times New Roman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2026-03-20T09:22:43Z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