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MS Mincho" pitchFamily="49" charset="-128"/>
      <p:regular r:id="rId8"/>
    </p:embeddedFont>
    <p:embeddedFont>
      <p:font typeface="方正隶变_GBK" charset="-122"/>
      <p:regular r:id="rId9"/>
    </p:embeddedFont>
    <p:embeddedFont>
      <p:font typeface="方正黑体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大标宋_GBK" charset="-122"/>
      <p:regular r:id="rId12"/>
    </p:embeddedFont>
    <p:embeddedFont>
      <p:font typeface="方正小标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46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83570"/>
            <a:ext cx="10785446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一、判断下列句子与图片是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0026" y="1721153"/>
            <a:ext cx="9795545" cy="149047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0026" y="3220293"/>
            <a:ext cx="10567332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1.He can write the Chinese word.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2.Peter will fly a kite in the park.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)3.The boy cut the paper in the classroom.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4.My sister will paint the house.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)5.They played ping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pong last Saturday.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6162" y="33093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0966" y="402977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676" y="46591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4720" y="532797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6162" y="60155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016" y="875342"/>
            <a:ext cx="1067638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二、判断下列单词划线部分的发音是否相同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1.wi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2.si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lish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3.thi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dri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4.thi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so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5.p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t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ie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)6.fl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cit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1551" y="2575807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25874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1551" y="343267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0822" y="343267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5483" y="4197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4754" y="41973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0337"/>
            <a:ext cx="1050022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 will you do 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 did he do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TV.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22806" y="1528587"/>
            <a:ext cx="2449700" cy="1758333"/>
          </a:xfrm>
          <a:prstGeom prst="rect">
            <a:avLst/>
          </a:prstGeom>
        </p:spPr>
      </p:pic>
      <p:pic>
        <p:nvPicPr>
          <p:cNvPr id="9" name="image1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08687" y="3360798"/>
            <a:ext cx="2200997" cy="15798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9641" y="25004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3606" y="2512769"/>
            <a:ext cx="20281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swimming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70663" y="4047202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8122"/>
            <a:ext cx="1064283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3.—What will you do 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4.—What did Ma Li do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5.—Will you have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breakfast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97992" y="996993"/>
            <a:ext cx="1893002" cy="1358749"/>
          </a:xfrm>
          <a:prstGeom prst="rect">
            <a:avLst/>
          </a:prstGeom>
        </p:spPr>
      </p:pic>
      <p:pic>
        <p:nvPicPr>
          <p:cNvPr id="9" name="image1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14536" y="2593075"/>
            <a:ext cx="1985531" cy="1425164"/>
          </a:xfrm>
          <a:prstGeom prst="rect">
            <a:avLst/>
          </a:prstGeom>
        </p:spPr>
      </p:pic>
      <p:pic>
        <p:nvPicPr>
          <p:cNvPr id="10" name="image15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300527" y="4359696"/>
            <a:ext cx="1375940" cy="1375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19871" y="1740189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54915" y="1747267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94492" y="3305657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62477" y="3328610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51987" y="33056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95066" y="4051919"/>
            <a:ext cx="21773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hamburger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98797" y="5653815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210</Words>
  <Application>Microsoft Office PowerPoint</Application>
  <PresentationFormat>自定义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MS Mincho</vt:lpstr>
      <vt:lpstr>方正隶变_GBK</vt:lpstr>
      <vt:lpstr>方正黑体_GBK</vt:lpstr>
      <vt:lpstr>方正大标宋简体</vt:lpstr>
      <vt:lpstr>汉仪雅酷黑 95W</vt:lpstr>
      <vt:lpstr>Wingdings</vt:lpstr>
      <vt:lpstr>方正大标宋_GBK</vt:lpstr>
      <vt:lpstr>方正小标宋_GBK</vt:lpstr>
      <vt:lpstr>方正仿宋_GBK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2026-03-27T01:10:41Z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