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99" r:id="rId3"/>
    <p:sldId id="500" r:id="rId4"/>
    <p:sldId id="501" r:id="rId5"/>
    <p:sldId id="502" r:id="rId6"/>
    <p:sldId id="427" r:id="rId7"/>
  </p:sldIdLst>
  <p:sldSz cx="12192000" cy="6858000"/>
  <p:notesSz cx="6858000" cy="9144000"/>
  <p:embeddedFontLst>
    <p:embeddedFont>
      <p:font typeface="方正大标宋_GBK" charset="-122"/>
      <p:regular r:id="rId8"/>
    </p:embeddedFont>
    <p:embeddedFont>
      <p:font typeface="方正书宋_GBK" pitchFamily="65" charset="-122"/>
      <p:regular r:id="rId9"/>
    </p:embeddedFont>
    <p:embeddedFont>
      <p:font typeface="方正隶变_GBK" charset="-122"/>
      <p:regular r:id="rId10"/>
    </p:embeddedFont>
    <p:embeddedFont>
      <p:font typeface="方正小标宋_GBK" pitchFamily="65" charset="-122"/>
      <p:regular r:id="rId11"/>
    </p:embeddedFont>
    <p:embeddedFont>
      <p:font typeface="NEU-BZ" pitchFamily="2" charset="-122"/>
      <p:regular r:id="rId12"/>
      <p:bold r:id="rId13"/>
      <p:italic r:id="rId14"/>
      <p:boldItalic r:id="rId15"/>
    </p:embeddedFont>
    <p:embeddedFont>
      <p:font typeface="微软雅黑" pitchFamily="34" charset="-122"/>
      <p:regular r:id="rId16"/>
      <p:bold r:id="rId17"/>
    </p:embeddedFont>
    <p:embeddedFont>
      <p:font typeface="方正黑体_GBK" pitchFamily="65" charset="-122"/>
      <p:regular r:id="rId18"/>
    </p:embeddedFont>
    <p:embeddedFont>
      <p:font typeface="方正大标宋简体" charset="-122"/>
      <p:regular r:id="rId19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-546" y="-108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font" Target="fonts/font11.fntdata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font" Target="fonts/font5.fntdata"/><Relationship Id="rId17" Type="http://schemas.openxmlformats.org/officeDocument/2006/relationships/font" Target="fonts/font10.fntdata"/><Relationship Id="rId2" Type="http://schemas.openxmlformats.org/officeDocument/2006/relationships/slide" Target="slides/slide1.xml"/><Relationship Id="rId16" Type="http://schemas.openxmlformats.org/officeDocument/2006/relationships/font" Target="fonts/font9.fntdata"/><Relationship Id="rId20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font" Target="fonts/font8.fntdata"/><Relationship Id="rId23" Type="http://schemas.openxmlformats.org/officeDocument/2006/relationships/theme" Target="theme/theme1.xml"/><Relationship Id="rId10" Type="http://schemas.openxmlformats.org/officeDocument/2006/relationships/font" Target="fonts/font3.fntdata"/><Relationship Id="rId19" Type="http://schemas.openxmlformats.org/officeDocument/2006/relationships/font" Target="fonts/font12.fntdata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2026/3/20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zh-CN" sz="6000" dirty="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26  </a:t>
            </a:r>
            <a:r>
              <a:rPr lang="en-US" altLang="zh-CN" sz="6000" b="1" dirty="0" smtClean="0">
                <a:latin typeface="Times New Roman" pitchFamily="18" charset="0"/>
                <a:cs typeface="Times New Roman" pitchFamily="18" charset="0"/>
              </a:rPr>
              <a:t>Module </a:t>
            </a:r>
            <a:r>
              <a:rPr lang="en-US" altLang="zh-CN" sz="6000" b="1" dirty="0">
                <a:latin typeface="Times New Roman" pitchFamily="18" charset="0"/>
                <a:cs typeface="Times New Roman" pitchFamily="18" charset="0"/>
              </a:rPr>
              <a:t>5 Unit 1 (</a:t>
            </a:r>
            <a:r>
              <a:rPr lang="zh-CN" altLang="zh-CN" sz="6000" b="1" dirty="0">
                <a:latin typeface="Times New Roman" pitchFamily="18" charset="0"/>
                <a:cs typeface="Times New Roman" pitchFamily="18" charset="0"/>
              </a:rPr>
              <a:t>二</a:t>
            </a:r>
            <a:r>
              <a:rPr lang="en-US" altLang="zh-CN" sz="6000" b="1" dirty="0"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6000" b="1" dirty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00000"/>
              </a:lnSpc>
            </a:pP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五年级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3BA36505-B49A-D60A-AE17-7A7B2D4589E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81636" y="859441"/>
            <a:ext cx="10424719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一、根据句意及首字母提示补全单词。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1.The shoes are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t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big.I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don’t like it.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2.The question is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h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,I can’t answer it.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3.The car has got four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w 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.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4.It isn’t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heavy.It’s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l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.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5.My shoes are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.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I can’t wear them to school.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016615" y="1740681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err="1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oo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4326956" y="2503424"/>
            <a:ext cx="74251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err="1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ard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5362301" y="3260098"/>
            <a:ext cx="108234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heels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497962" y="4035889"/>
            <a:ext cx="86433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err="1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ight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048034" y="4844550"/>
            <a:ext cx="117852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err="1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roken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83168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98415" y="865818"/>
            <a:ext cx="10751890" cy="52198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二、选择填空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根据所提供的句子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从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、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、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三个选项中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选择正确的答案。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     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)1.I have got two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umbrellas.But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I like the white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.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A.it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　　　　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B.ones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　　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C.one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)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2.I’ll take it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London.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A.to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         B.at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          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C.for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44581" y="2461479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20536" y="4640336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61394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98415" y="865818"/>
            <a:ext cx="10751890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     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)3.Look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my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pencil!It’s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.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A.at;wrong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B.to;nice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C.at;new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)4.The bag has got two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　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.You can put your 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umbrella there.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A.bags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B.pockets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C.wheels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)5.The black bag is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.But the green one is light.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A.big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B.nice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C.heavy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062342" y="1001940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62342" y="2556272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062342" y="4869164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61394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98415" y="865818"/>
            <a:ext cx="10751890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)6.—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you got a big hat?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—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No,I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haven’t.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A.Has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 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B.Have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      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C.Do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)7.The yellow pencils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broken.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A.am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 B.is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      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C.are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)8.Your bag is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broken.You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can’t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it to China.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A.takes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 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B.taking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C.take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060222" y="956124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922405" y="2500922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060222" y="4139845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61394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652769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 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五年级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173</TotalTime>
  <Words>137</Words>
  <Application>Microsoft Office PowerPoint</Application>
  <PresentationFormat>自定义</PresentationFormat>
  <Paragraphs>54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20" baseType="lpstr">
      <vt:lpstr>Arial</vt:lpstr>
      <vt:lpstr>宋体</vt:lpstr>
      <vt:lpstr>方正大标宋_GBK</vt:lpstr>
      <vt:lpstr>方正书宋_GBK</vt:lpstr>
      <vt:lpstr>汉仪雅酷黑 95W</vt:lpstr>
      <vt:lpstr>方正隶变_GBK</vt:lpstr>
      <vt:lpstr>方正小标宋_GBK</vt:lpstr>
      <vt:lpstr>NEU-BZ</vt:lpstr>
      <vt:lpstr>Times New Roman</vt:lpstr>
      <vt:lpstr>Wingdings</vt:lpstr>
      <vt:lpstr>微软雅黑</vt:lpstr>
      <vt:lpstr>方正黑体_GBK</vt:lpstr>
      <vt:lpstr>方正大标宋简体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Micorosoft</cp:lastModifiedBy>
  <cp:revision>240</cp:revision>
  <dcterms:created xsi:type="dcterms:W3CDTF">2019-06-19T02:08:00Z</dcterms:created>
  <dcterms:modified xsi:type="dcterms:W3CDTF">2026-03-20T07:50:06Z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