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29" r:id="rId6"/>
    <p:sldId id="517" r:id="rId7"/>
    <p:sldId id="519" r:id="rId8"/>
    <p:sldId id="530" r:id="rId9"/>
    <p:sldId id="531" r:id="rId10"/>
    <p:sldId id="532" r:id="rId11"/>
    <p:sldId id="533" r:id="rId12"/>
    <p:sldId id="518" r:id="rId13"/>
    <p:sldId id="520" r:id="rId14"/>
    <p:sldId id="521" r:id="rId15"/>
    <p:sldId id="427" r:id="rId16"/>
  </p:sldIdLst>
  <p:sldSz cx="12192000" cy="6858000"/>
  <p:notesSz cx="6858000" cy="9144000"/>
  <p:embeddedFontLst>
    <p:embeddedFont>
      <p:font typeface="方正小标宋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MS Mincho" charset="-128"/>
      <p:regular r:id="rId22"/>
    </p:embeddedFont>
    <p:embeddedFont>
      <p:font typeface="方正大标宋简体" charset="-122"/>
      <p:regular r:id="rId23"/>
    </p:embeddedFont>
    <p:embeddedFont>
      <p:font typeface="方正书宋_GBK" pitchFamily="65" charset="-122"/>
      <p:regular r:id="rId24"/>
    </p:embeddedFont>
    <p:embeddedFont>
      <p:font typeface="NEU-BZ" pitchFamily="2" charset="-122"/>
      <p:regular r:id="rId25"/>
      <p:bold r:id="rId26"/>
      <p:italic r:id="rId27"/>
      <p:boldItalic r:id="rId28"/>
    </p:embeddedFont>
    <p:embeddedFont>
      <p:font typeface="方正隶变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504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6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7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8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5600" b="1" dirty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 Unit 2 We can find information from books and CDs.</a:t>
            </a:r>
            <a:endParaRPr lang="zh-CN" altLang="en-US" sz="56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方正大标宋_GBK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426386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83442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84981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88007"/>
            <a:ext cx="1072672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       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Shelf B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endParaRPr lang="zh-CN" altLang="en-US" sz="3400" dirty="0">
              <a:solidFill>
                <a:schemeClr val="bg1"/>
              </a:solidFill>
            </a:endParaRPr>
          </a:p>
        </p:txBody>
      </p:sp>
      <p:pic>
        <p:nvPicPr>
          <p:cNvPr id="8" name="image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32101" y="1105618"/>
            <a:ext cx="1745989" cy="152653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80594" y="2581597"/>
            <a:ext cx="62801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Where are the books about English?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0546" y="3197014"/>
            <a:ext cx="4286396" cy="803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They are on Shelf B.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166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1" y="1012538"/>
            <a:ext cx="1028210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           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Shelf F)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—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zh-CN" altLang="en-US" sz="3400" dirty="0"/>
          </a:p>
        </p:txBody>
      </p:sp>
      <p:pic>
        <p:nvPicPr>
          <p:cNvPr id="8" name="image7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68916" y="1111565"/>
            <a:ext cx="1817565" cy="158911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78319" y="2700682"/>
            <a:ext cx="635833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Where are the books about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</a:rPr>
              <a:t>maths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60841" y="3439095"/>
            <a:ext cx="423515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They are on Shelf F.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299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:a16="http://schemas.microsoft.com/office/drawing/2014/main" xmlns="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599" y="1525333"/>
            <a:ext cx="10726818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任务型阅读。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任务一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在方框中选择合适的单词补全短文。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card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find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information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library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idea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Welcome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 our school 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It’s a great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 go to the library after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class.There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many kinds of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books.We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have got books 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teachers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students.You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 books about English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1846" y="3103927"/>
            <a:ext cx="10066789" cy="7130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8423" y="3827501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library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3656" y="4542298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idea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35151" y="5245940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61200" y="5985394"/>
            <a:ext cx="888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find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153" y="868020"/>
            <a:ext cx="10726818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card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find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information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library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idea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Shelf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books about animals are on Shelf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B.And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 books about computers are on Shelf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C.Magazines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杂志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and newspapers are on Shelf D and others(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其他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are on Shelf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E.We’ve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also got some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CDs.You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use them with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computer.You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get lots of 5.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from them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Please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take your library 6.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 borrow books and CDs.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3399" y="964734"/>
            <a:ext cx="10066789" cy="71306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23652" y="4559164"/>
            <a:ext cx="22477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information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3482" y="5355418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card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1094"/>
            <a:ext cx="1070994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任务二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根据短文内容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判断句子正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)7.There aren’t any books for teachers or students.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8.The books about English are on Shelf B.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)9.Magazines and books about computers are on Shelf D.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)10.There are some CDs in the school library.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099517" y="175670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2352" y="256155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0155" y="3419872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8133" y="491177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=""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247" y="1674674"/>
            <a:ext cx="1072672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一、判断下列各组单词划线部分读音是否相同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相同的写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不同的写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1.l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p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2.h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igh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igh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)3.g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ed              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4.st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w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5.radi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wr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)6.th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6133" y="3437970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1548" y="3369515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3998" y="41563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41548" y="4233721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3998" y="48930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69413" y="48930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1094"/>
            <a:ext cx="1056733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二、给下列句子选择正确的答语。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1.Where are the books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about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science?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)2.What’s the big book?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3.Where can we find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the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information?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4.Let’s make a class library.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)5.What’s this book about?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883988" y="2397480"/>
            <a:ext cx="4627927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about sports.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B.They’re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on Shelf D.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C.That’s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good idea.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en-US" altLang="zh-CN" sz="3400" spc="-15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D.It’s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 English dictionary.</a:t>
            </a:r>
            <a:b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find the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information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from CDs.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5682" y="178192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5159" y="26039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5682" y="338705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5682" y="49285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0308" y="570860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1094"/>
            <a:ext cx="1082739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三、根据中文提示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写出所缺单词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每空一词。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1.We are going to do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科学项目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about animals.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2.This is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介绍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for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电影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3.Those are books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关于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this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话题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4.We can find information from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我们也可以从电子书中找到信息。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5667" y="1723277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science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64282" y="1714888"/>
            <a:ext cx="13981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project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4502" y="3250714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guide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06335" y="3250714"/>
            <a:ext cx="9140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film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77338" y="4089599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about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33270" y="4021818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topic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97570" y="4896877"/>
            <a:ext cx="156485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MS Mincho"/>
                <a:cs typeface="MS Mincho"/>
              </a:rPr>
              <a:t>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books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80543" y="4839301"/>
            <a:ext cx="5485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45321" y="4839301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well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1094"/>
            <a:ext cx="1093027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5.There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lots of different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 find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有很多不同的方式可以找到信息。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39619" y="1010869"/>
            <a:ext cx="10807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ways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87937" y="1010868"/>
            <a:ext cx="22477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information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459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75342"/>
            <a:ext cx="1076028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四、选词填空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1.Let’s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(do/did) a project about art.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2.This is a guide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(to/for) us to visit the zoo.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3.We can find information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(with/from) the library.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4.Yesterday my dad bought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(a/an) e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MS Mincho"/>
                <a:cs typeface="MS Mincho"/>
              </a:rPr>
              <a:t>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book for me.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96857" y="17487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18741" y="2533862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53036" y="3308403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from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97681" y="4106232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1" y="862515"/>
            <a:ext cx="1081061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五、随着科技的发展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我们获取信息的方式越来越多。请你根据常识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判断句子正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)1.There are lots of different ways to find information now.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)2.We can’t get the weather(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天气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information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from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TV.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)3.We can’t find the words(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单词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in the dictionary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0264" y="26135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9759" y="418345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3692" y="564099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1" y="862515"/>
            <a:ext cx="1081061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)4.People can learn the history(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历史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from the films.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)5.We can listen to music from the CDs.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)6.We can’t find a Chinese book from the e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MS Mincho"/>
                <a:cs typeface="MS Mincho"/>
              </a:rPr>
              <a:t>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book.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3745" y="99347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9022" y="179837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4079" y="257373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507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79618"/>
            <a:ext cx="1071833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六、看图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仿照示例写对话。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例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                  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Shelf A)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Where are the books about China?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—They are on Shelf A.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97006" y="1818693"/>
            <a:ext cx="1597195" cy="13964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2166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475</Words>
  <Application>Microsoft Office PowerPoint</Application>
  <PresentationFormat>自定义</PresentationFormat>
  <Paragraphs>130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Times New Roman</vt:lpstr>
      <vt:lpstr>方正小标宋_GBK</vt:lpstr>
      <vt:lpstr>汉仪雅酷黑 95W</vt:lpstr>
      <vt:lpstr>方正黑体_GBK</vt:lpstr>
      <vt:lpstr>方正大标宋_GBK</vt:lpstr>
      <vt:lpstr>微软雅黑</vt:lpstr>
      <vt:lpstr>MS Mincho</vt:lpstr>
      <vt:lpstr>方正大标宋简体</vt:lpstr>
      <vt:lpstr>方正书宋_GBK</vt:lpstr>
      <vt:lpstr>NEU-BZ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2026-03-27T09:10:39Z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