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隶变_GBK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MS Mincho" pitchFamily="49" charset="-128"/>
      <p:regular r:id="rId19"/>
    </p:embeddedFont>
    <p:embeddedFont>
      <p:font typeface="方正大标宋_GBK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24  Module</a:t>
            </a:r>
            <a:r>
              <a:rPr lang="en-US" altLang="zh-CN" sz="6000" dirty="0" smtClean="0"/>
              <a:t> </a:t>
            </a:r>
            <a:r>
              <a:rPr lang="en-US" altLang="zh-CN" sz="6000" b="1" dirty="0" smtClean="0">
                <a:latin typeface="方正大标宋_GBK" charset="-122"/>
                <a:ea typeface="方正大标宋_GBK" charset="-122"/>
              </a:rPr>
              <a:t>4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</a:rPr>
              <a:t>堂上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听力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 (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二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charset="-122"/>
              <a:ea typeface="方正大标宋_GBK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852559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1.A.They are dictionaries.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dictionary.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)2.A.They are on Shelf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B.Let’s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put them on Shelf 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)3.A.Yes,they can.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4.A.Great.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)5.A.That’s a good idea.	B.I don’t know.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21495" y="1043179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3643" y="17335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8123" y="31654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7087" y="46256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2168" y="53943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8123" y="60518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7341"/>
            <a:ext cx="1067638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回答问题。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听第一段对话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)1.Where are the books about sports?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 Shelf B.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B.They’re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on Shelf C.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1170" y="26528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877341"/>
            <a:ext cx="1067638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听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第二段对话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)2.They want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A.send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books and CDs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B.make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home library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C.go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the library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听第三段对话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)3.What are they talking about?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A.E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books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B.Dictionaries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C.Films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866" y="18572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5698" y="49858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877341"/>
            <a:ext cx="1067638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听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第四段对话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4—5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)4.Where are the books about animals?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Shelf A.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Shelf D.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Shelf C.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5.Are the English books on Shelf A?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C.I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don’t know.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4425" y="186539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6574" y="3420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87845"/>
            <a:ext cx="1082739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读三遍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 is a city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near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home.This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Sunday we are going to do a project about dinosaurs(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恐龙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there.We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find information from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CDs.We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find information from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e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too.There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many different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find information on this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49322" y="1790637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library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17527" y="3341522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04212" y="4113381"/>
            <a:ext cx="10839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films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65442" y="4878004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ways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3169" y="5649981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topic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196</Words>
  <Application>Microsoft Office PowerPoint</Application>
  <PresentationFormat>自定义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Wingdings</vt:lpstr>
      <vt:lpstr>方正大标宋简体</vt:lpstr>
      <vt:lpstr>方正隶变_GBK</vt:lpstr>
      <vt:lpstr>Times New Roman</vt:lpstr>
      <vt:lpstr>汉仪雅酷黑 95W</vt:lpstr>
      <vt:lpstr>Calibri</vt:lpstr>
      <vt:lpstr>方正黑体_GBK</vt:lpstr>
      <vt:lpstr>方正小标宋_GBK</vt:lpstr>
      <vt:lpstr>微软雅黑</vt:lpstr>
      <vt:lpstr>MS Mincho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2026-03-14T01:59:03Z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