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33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7845"/>
            <a:ext cx="1092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一、根据图片提示填空。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1.I’m so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tired.Let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2.Last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Friday,Mike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3.Jack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many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classmates last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3604" y="1767624"/>
            <a:ext cx="8773402" cy="13349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42768" y="3295522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8577" y="331417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23235" y="3290478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6553" y="407381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49005" y="407381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07892" y="407380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7985" y="486126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64943" y="483902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2730" y="5574072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climbed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66181" y="5602089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mountains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0904"/>
            <a:ext cx="1084417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visit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West Lake last year.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2.Did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Xinjiang?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3.Last week we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lovely time there.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4.Yinchuan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the north 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5.Lily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with her family in July last year.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3112217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9579" y="3859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25363" y="4617232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3682" y="532251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11532" y="6035553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6305"/>
            <a:ext cx="1081061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1.Did you go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parents?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B.of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)2.Lingling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 bike in the park last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A.rides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B.rode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C.ride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)3.They are photos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flowers.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A.of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B.at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C.to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956" y="24669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5956" y="39436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3933" y="5354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6305"/>
            <a:ext cx="108106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your cousin.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B.remember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)5.We took many nice photos of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Xinjiang.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West Lake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Dongting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Tianchi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7385" y="98478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2825" y="25667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150</Words>
  <Application>Microsoft Office PowerPoint</Application>
  <PresentationFormat>自定义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2026-03-20T09:12:24Z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