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大标宋_GBK" charset="-122"/>
      <p:regular r:id="rId8"/>
    </p:embeddedFon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方正大标宋简体" charset="-122"/>
      <p:regular r:id="rId13"/>
    </p:embeddedFont>
    <p:embeddedFont>
      <p:font typeface="方正小标宋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黑体_GBK" pitchFamily="65" charset="-122"/>
      <p:regular r:id="rId17"/>
    </p:embeddedFont>
    <p:embeddedFont>
      <p:font typeface="MS Mincho" pitchFamily="49" charset="-128"/>
      <p:regular r:id="rId18"/>
    </p:embeddedFont>
    <p:embeddedFont>
      <p:font typeface="方正书宋_GBK" pitchFamily="65" charset="-122"/>
      <p:regular r:id="rId19"/>
    </p:embeddedFont>
    <p:embeddedFont>
      <p:font typeface="方正隶变_GBK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28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 (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861094"/>
            <a:ext cx="1080222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一、选择填空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1.Swimming is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for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me.I’m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good at it.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A.easy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B.hard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C.light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)2.Yesterday Lily went to the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to go shopping with her mum.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A.department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store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B.cinema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C.park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3682" y="2571146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6162" y="416454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1635" y="861094"/>
            <a:ext cx="1080222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)3.The coffee is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hot.I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can’t drink it.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A.to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B.two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C.too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)4.It’s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raining.My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father asks me to take a(n)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A.book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B.umbrella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C.schoolbag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5.His bike 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broken.His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mother will buy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u="sng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new one.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B.his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C.him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86141" y="99427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6141" y="257530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6327" y="410515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1635" y="861094"/>
            <a:ext cx="1080222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6.I like this red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dress.I’ll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it.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A.eat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B.see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C.take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865" y="96031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1" y="896558"/>
            <a:ext cx="1087994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二、看图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根据范例仿写句子。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It’s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easy for him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marL="514350" indent="-514350">
              <a:lnSpc>
                <a:spcPct val="150000"/>
              </a:lnSpc>
              <a:spcAft>
                <a:spcPts val="0"/>
              </a:spcAft>
              <a:buAutoNum type="arabicPeriod"/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The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MS Mincho"/>
                <a:cs typeface="MS Mincho"/>
              </a:rPr>
              <a:t>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shirt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the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monkey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marL="514350" indent="-514350">
              <a:lnSpc>
                <a:spcPct val="150000"/>
              </a:lnSpc>
              <a:spcAft>
                <a:spcPts val="0"/>
              </a:spcAft>
              <a:buAutoNum type="arabicPeriod" startAt="2"/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It’s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to climb the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mountain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8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69" y="1652053"/>
            <a:ext cx="1487939" cy="1233760"/>
          </a:xfrm>
          <a:prstGeom prst="rect">
            <a:avLst/>
          </a:prstGeom>
        </p:spPr>
      </p:pic>
      <p:pic>
        <p:nvPicPr>
          <p:cNvPr id="9" name="image8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82000" y="3219275"/>
            <a:ext cx="1594087" cy="1321775"/>
          </a:xfrm>
          <a:prstGeom prst="rect">
            <a:avLst/>
          </a:prstGeom>
        </p:spPr>
      </p:pic>
      <p:pic>
        <p:nvPicPr>
          <p:cNvPr id="10" name="image8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081998" y="4992464"/>
            <a:ext cx="1594087" cy="1321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55954" y="3339908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38753" y="3339908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too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72007" y="3352297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big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47061" y="3339908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78653" y="4885053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hard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46949" y="4885052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97328" y="4885051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him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132</Words>
  <Application>Microsoft Office PowerPoint</Application>
  <PresentationFormat>自定义</PresentationFormat>
  <Paragraphs>50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方正大标宋_GBK</vt:lpstr>
      <vt:lpstr>NEU-BZ</vt:lpstr>
      <vt:lpstr>Times New Roman</vt:lpstr>
      <vt:lpstr>方正大标宋简体</vt:lpstr>
      <vt:lpstr>方正小标宋_GBK</vt:lpstr>
      <vt:lpstr>微软雅黑</vt:lpstr>
      <vt:lpstr>方正黑体_GBK</vt:lpstr>
      <vt:lpstr>汉仪雅酷黑 95W</vt:lpstr>
      <vt:lpstr>MS Mincho</vt:lpstr>
      <vt:lpstr>方正书宋_GBK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2026-03-20T08:10:30Z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