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29" r:id="rId5"/>
    <p:sldId id="530" r:id="rId6"/>
    <p:sldId id="531" r:id="rId7"/>
    <p:sldId id="516" r:id="rId8"/>
    <p:sldId id="517" r:id="rId9"/>
    <p:sldId id="532" r:id="rId10"/>
    <p:sldId id="518" r:id="rId11"/>
    <p:sldId id="427" r:id="rId12"/>
  </p:sldIdLst>
  <p:sldSz cx="12192000" cy="6858000"/>
  <p:notesSz cx="6858000" cy="9144000"/>
  <p:embeddedFontLst>
    <p:embeddedFont>
      <p:font typeface="微软雅黑" pitchFamily="34" charset="-122"/>
      <p:regular r:id="rId13"/>
      <p:bold r:id="rId14"/>
    </p:embeddedFont>
    <p:embeddedFont>
      <p:font typeface="NEU-BZ" pitchFamily="2" charset="-122"/>
      <p:regular r:id="rId15"/>
      <p:bold r:id="rId16"/>
      <p:italic r:id="rId17"/>
      <p:boldItalic r:id="rId18"/>
    </p:embeddedFont>
    <p:embeddedFont>
      <p:font typeface="方正大标宋简体" charset="-122"/>
      <p:regular r:id="rId19"/>
    </p:embeddedFont>
    <p:embeddedFont>
      <p:font typeface="方正黑体_GBK" pitchFamily="65" charset="-122"/>
      <p:regular r:id="rId20"/>
    </p:embeddedFont>
    <p:embeddedFont>
      <p:font typeface="方正大标宋_GBK" charset="-122"/>
      <p:regular r:id="rId21"/>
    </p:embeddedFont>
    <p:embeddedFont>
      <p:font typeface="方正书宋_GBK" pitchFamily="65" charset="-122"/>
      <p:regular r:id="rId22"/>
    </p:embeddedFont>
    <p:embeddedFont>
      <p:font typeface="方正小标宋_GBK" pitchFamily="65" charset="-122"/>
      <p:regular r:id="rId23"/>
    </p:embeddedFont>
    <p:embeddedFont>
      <p:font typeface="方正隶变_GBK" charset="-122"/>
      <p:regular r:id="rId24"/>
    </p:embeddedFont>
    <p:embeddedFont>
      <p:font typeface="Calibri" pitchFamily="34" charset="0"/>
      <p:regular r:id="rId25"/>
      <p:bold r:id="rId26"/>
      <p:italic r:id="rId27"/>
      <p:boldItalic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font" Target="fonts/font14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font" Target="fonts/font16.fntdata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font" Target="fonts/font15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5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223729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 Unit 2   She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didn</a:t>
            </a:r>
            <a:r>
              <a:rPr lang="en-US" altLang="zh-CN" sz="6000" dirty="0" smtClean="0">
                <a:latin typeface="Times New Roman" pitchFamily="18" charset="0"/>
                <a:ea typeface="方正大标宋_GBK" panose="03000509000000000000" pitchFamily="65" charset="-122"/>
                <a:cs typeface="Times New Roman" pitchFamily="18" charset="0"/>
              </a:rPr>
              <a:t>’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t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have a television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4087696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34786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36325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31.jpeg">
            <a:extLst>
              <a:ext uri="{FF2B5EF4-FFF2-40B4-BE49-F238E27FC236}">
                <a16:creationId xmlns:a16="http://schemas.microsoft.com/office/drawing/2014/main" xmlns="" id="{F26DE1C1-30B6-4E3C-9009-99272B6DBC8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75764" y="920083"/>
            <a:ext cx="3262836" cy="60003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246" y="1561773"/>
            <a:ext cx="10768669" cy="5115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方正黑体_GBK"/>
                <a:cs typeface="Times New Roman"/>
              </a:rPr>
              <a:t>        </a:t>
            </a:r>
            <a:r>
              <a:rPr lang="zh-CN" altLang="zh-CN" sz="3400" dirty="0" smtClean="0">
                <a:latin typeface="Times New Roman"/>
                <a:ea typeface="方正黑体_GBK"/>
                <a:cs typeface="Times New Roman"/>
              </a:rPr>
              <a:t>根据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句子意思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选出正确的单词填空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其中一个单词是多余的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并注意单词的正确形式。每词只用一次。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have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talk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change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go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get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1.We didn’t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 the park last night.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2.Thank you for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 me.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3.The world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now.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4.The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dog has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four legs.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5.There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some books on the desk yesterday.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26796" y="2910980"/>
            <a:ext cx="9437615" cy="57884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17917" y="342270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18988" y="4069062"/>
            <a:ext cx="13981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talking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99777" y="4661996"/>
            <a:ext cx="17844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changing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49497" y="5280063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got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360968" y="5937561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were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4.jpeg">
            <a:extLst>
              <a:ext uri="{FF2B5EF4-FFF2-40B4-BE49-F238E27FC236}">
                <a16:creationId xmlns="" xmlns:a16="http://schemas.microsoft.com/office/drawing/2014/main" id="{E779C646-829E-4DAD-A117-4A9806674BD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30731"/>
            <a:ext cx="4007273" cy="64608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73916" y="1658004"/>
            <a:ext cx="106680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一、根据首字母或中文提示补全单词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完成句子。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1.He watched TV all the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It was bad for his eyes.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2.There is a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over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there.You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can use it to call your mother.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3.Mum gives me a nice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pen.I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can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Chinese with it.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15213" y="2544597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ight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71000" y="3348673"/>
            <a:ext cx="17604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elephone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23670" y="4910365"/>
            <a:ext cx="7681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rite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48749" y="874856"/>
            <a:ext cx="1046666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4.He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has two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r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5.Children can’t cook on a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alone(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独自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6.She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read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write many years ago.(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许多年前她不会读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也不会写。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7.My grandpa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in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before.(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我的祖父以前在田地里干活。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81263" y="984580"/>
            <a:ext cx="11063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adios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86943" y="1740390"/>
            <a:ext cx="64633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ire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79778" y="2553088"/>
            <a:ext cx="16323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couldn’t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33728" y="2556287"/>
            <a:ext cx="5485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or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94940" y="4138461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worked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408676" y="4138461"/>
            <a:ext cx="11560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fields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1" y="869764"/>
            <a:ext cx="10785447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</a:t>
            </a:r>
            <a:r>
              <a:rPr lang="en-US" altLang="zh-CN" sz="3400" b="1" dirty="0">
                <a:latin typeface="Times New Roman"/>
                <a:ea typeface="宋体"/>
                <a:cs typeface="Times New Roman"/>
              </a:rPr>
              <a:t>Liu</a:t>
            </a:r>
            <a:r>
              <a:rPr lang="en-US" altLang="zh-CN" sz="3400" b="1" dirty="0">
                <a:latin typeface="Times New Roman"/>
                <a:ea typeface="方正黑体_GBK"/>
                <a:cs typeface="Times New Roman"/>
              </a:rPr>
              <a:t> </a:t>
            </a:r>
            <a:r>
              <a:rPr lang="en-US" altLang="zh-CN" sz="3400" b="1" dirty="0">
                <a:latin typeface="Times New Roman"/>
                <a:ea typeface="宋体"/>
                <a:cs typeface="Times New Roman"/>
              </a:rPr>
              <a:t>Li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正在询问</a:t>
            </a:r>
            <a:r>
              <a:rPr lang="en-US" altLang="zh-CN" sz="3400" b="1" dirty="0">
                <a:latin typeface="Times New Roman"/>
                <a:ea typeface="宋体"/>
                <a:cs typeface="Times New Roman"/>
              </a:rPr>
              <a:t>Zhao</a:t>
            </a:r>
            <a:r>
              <a:rPr lang="en-US" altLang="zh-CN" sz="3400" b="1" dirty="0">
                <a:latin typeface="Times New Roman"/>
                <a:ea typeface="方正黑体_GBK"/>
                <a:cs typeface="Times New Roman"/>
              </a:rPr>
              <a:t> </a:t>
            </a:r>
            <a:r>
              <a:rPr lang="en-US" altLang="zh-CN" sz="3400" b="1" dirty="0">
                <a:latin typeface="Times New Roman"/>
                <a:ea typeface="宋体"/>
                <a:cs typeface="Times New Roman"/>
              </a:rPr>
              <a:t>Ming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上个星期日的活动。请选择合适的选项补全对话。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Liu </a:t>
            </a:r>
            <a:r>
              <a:rPr lang="en-US" altLang="zh-CN" sz="3400" dirty="0" err="1">
                <a:latin typeface="Times New Roman"/>
                <a:ea typeface="宋体"/>
              </a:rPr>
              <a:t>Li:Where</a:t>
            </a:r>
            <a:r>
              <a:rPr lang="en-US" altLang="zh-CN" sz="3400" dirty="0">
                <a:latin typeface="Times New Roman"/>
                <a:ea typeface="宋体"/>
              </a:rPr>
              <a:t> were you last Sunday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Zhao </a:t>
            </a:r>
            <a:r>
              <a:rPr lang="en-US" altLang="zh-CN" sz="3400" dirty="0">
                <a:latin typeface="Times New Roman"/>
                <a:ea typeface="宋体"/>
              </a:rPr>
              <a:t>Ming:</a:t>
            </a:r>
            <a:r>
              <a:rPr lang="en-US" altLang="zh-CN" sz="3400" u="sng" dirty="0">
                <a:latin typeface="Times New Roman"/>
                <a:ea typeface="宋体"/>
              </a:rPr>
              <a:t>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Liu </a:t>
            </a:r>
            <a:r>
              <a:rPr lang="en-US" altLang="zh-CN" sz="3400" dirty="0">
                <a:latin typeface="Times New Roman"/>
                <a:ea typeface="宋体"/>
              </a:rPr>
              <a:t>Li:</a:t>
            </a:r>
            <a:r>
              <a:rPr lang="en-US" altLang="zh-CN" sz="3400" u="sng" dirty="0">
                <a:latin typeface="Times New Roman"/>
                <a:ea typeface="宋体"/>
              </a:rPr>
              <a:t>2</a:t>
            </a:r>
            <a:r>
              <a:rPr lang="en-US" altLang="zh-CN" sz="3400" u="sng" dirty="0" smtClean="0">
                <a:latin typeface="Times New Roman"/>
                <a:ea typeface="宋体"/>
              </a:rPr>
              <a:t>.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Zhao </a:t>
            </a:r>
            <a:r>
              <a:rPr lang="en-US" altLang="zh-CN" sz="3400" dirty="0" err="1">
                <a:latin typeface="Times New Roman"/>
                <a:ea typeface="宋体"/>
              </a:rPr>
              <a:t>Ming:I</a:t>
            </a:r>
            <a:r>
              <a:rPr lang="en-US" altLang="zh-CN" sz="3400" dirty="0">
                <a:latin typeface="Times New Roman"/>
                <a:ea typeface="宋体"/>
              </a:rPr>
              <a:t> went by bus.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Liu </a:t>
            </a:r>
            <a:r>
              <a:rPr lang="en-US" altLang="zh-CN" sz="3400" dirty="0" err="1">
                <a:latin typeface="Times New Roman"/>
                <a:ea typeface="宋体"/>
              </a:rPr>
              <a:t>Li:What</a:t>
            </a:r>
            <a:r>
              <a:rPr lang="en-US" altLang="zh-CN" sz="3400" dirty="0">
                <a:latin typeface="Times New Roman"/>
                <a:ea typeface="宋体"/>
              </a:rPr>
              <a:t> did you do there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6881769" y="3217211"/>
            <a:ext cx="452725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 err="1">
                <a:latin typeface="Times New Roman"/>
                <a:ea typeface="宋体"/>
              </a:rPr>
              <a:t>A.Yes,of</a:t>
            </a:r>
            <a:r>
              <a:rPr lang="en-US" altLang="zh-CN" sz="3400" dirty="0">
                <a:latin typeface="Times New Roman"/>
                <a:ea typeface="宋体"/>
              </a:rPr>
              <a:t> course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r>
              <a:rPr lang="en-US" altLang="zh-CN" sz="3400" dirty="0" smtClean="0">
                <a:latin typeface="Times New Roman"/>
                <a:ea typeface="宋体"/>
              </a:rPr>
              <a:t>B.I </a:t>
            </a:r>
            <a:r>
              <a:rPr lang="en-US" altLang="zh-CN" sz="3400" dirty="0">
                <a:latin typeface="Times New Roman"/>
                <a:ea typeface="宋体"/>
              </a:rPr>
              <a:t>am at home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r>
              <a:rPr lang="en-US" altLang="zh-CN" sz="3400" dirty="0" err="1" smtClean="0">
                <a:latin typeface="Times New Roman"/>
                <a:ea typeface="宋体"/>
              </a:rPr>
              <a:t>C.Yes,I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do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r>
              <a:rPr lang="en-US" altLang="zh-CN" sz="3400" dirty="0" smtClean="0">
                <a:latin typeface="Times New Roman"/>
                <a:ea typeface="宋体"/>
              </a:rPr>
              <a:t>D.I </a:t>
            </a:r>
            <a:r>
              <a:rPr lang="en-US" altLang="zh-CN" sz="3400" dirty="0">
                <a:latin typeface="Times New Roman"/>
                <a:ea typeface="宋体"/>
              </a:rPr>
              <a:t>saw monkeys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r>
              <a:rPr lang="en-US" altLang="zh-CN" sz="3400" dirty="0" smtClean="0">
                <a:latin typeface="Times New Roman"/>
                <a:ea typeface="宋体"/>
              </a:rPr>
              <a:t>E.I </a:t>
            </a:r>
            <a:r>
              <a:rPr lang="en-US" altLang="zh-CN" sz="3400" dirty="0">
                <a:latin typeface="Times New Roman"/>
                <a:ea typeface="宋体"/>
              </a:rPr>
              <a:t>was at the zoo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r>
              <a:rPr lang="en-US" altLang="zh-CN" sz="3400" dirty="0" err="1" smtClean="0">
                <a:latin typeface="Times New Roman"/>
                <a:ea typeface="宋体"/>
              </a:rPr>
              <a:t>F.How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did you go there?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6881769" y="3217211"/>
            <a:ext cx="4527259" cy="323165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86954" y="332253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35580" y="4123039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90671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23581" y="903320"/>
            <a:ext cx="6163113" cy="40164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Zhao </a:t>
            </a:r>
            <a:r>
              <a:rPr lang="en-US" altLang="zh-CN" sz="3400" dirty="0">
                <a:latin typeface="Times New Roman"/>
                <a:ea typeface="宋体"/>
              </a:rPr>
              <a:t>Ming:</a:t>
            </a:r>
            <a:r>
              <a:rPr lang="en-US" altLang="zh-CN" sz="3400" u="sng" dirty="0">
                <a:latin typeface="Times New Roman"/>
                <a:ea typeface="宋体"/>
              </a:rPr>
              <a:t>3.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Liu </a:t>
            </a:r>
            <a:r>
              <a:rPr lang="en-US" altLang="zh-CN" sz="3400" dirty="0" err="1">
                <a:latin typeface="Times New Roman"/>
                <a:ea typeface="宋体"/>
              </a:rPr>
              <a:t>Li:Do</a:t>
            </a:r>
            <a:r>
              <a:rPr lang="en-US" altLang="zh-CN" sz="3400" dirty="0">
                <a:latin typeface="Times New Roman"/>
                <a:ea typeface="宋体"/>
              </a:rPr>
              <a:t> you like monkeys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Zhao </a:t>
            </a:r>
            <a:r>
              <a:rPr lang="en-US" altLang="zh-CN" sz="3400" dirty="0">
                <a:latin typeface="Times New Roman"/>
                <a:ea typeface="宋体"/>
              </a:rPr>
              <a:t>Ming:</a:t>
            </a:r>
            <a:r>
              <a:rPr lang="en-US" altLang="zh-CN" sz="3400" u="sng" dirty="0">
                <a:latin typeface="Times New Roman"/>
                <a:ea typeface="宋体"/>
              </a:rPr>
              <a:t>4.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Liu </a:t>
            </a:r>
            <a:r>
              <a:rPr lang="en-US" altLang="zh-CN" sz="3400" dirty="0" err="1">
                <a:latin typeface="Times New Roman"/>
                <a:ea typeface="宋体"/>
              </a:rPr>
              <a:t>Li:Did</a:t>
            </a:r>
            <a:r>
              <a:rPr lang="en-US" altLang="zh-CN" sz="3400" dirty="0">
                <a:latin typeface="Times New Roman"/>
                <a:ea typeface="宋体"/>
              </a:rPr>
              <a:t> you have a good time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Zhao </a:t>
            </a:r>
            <a:r>
              <a:rPr lang="en-US" altLang="zh-CN" sz="3400" dirty="0">
                <a:latin typeface="Times New Roman"/>
                <a:ea typeface="宋体"/>
              </a:rPr>
              <a:t>Ming:</a:t>
            </a:r>
            <a:r>
              <a:rPr lang="en-US" altLang="zh-CN" sz="3400" u="sng" dirty="0">
                <a:latin typeface="Times New Roman"/>
                <a:ea typeface="宋体"/>
              </a:rPr>
              <a:t>5.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u="sng" dirty="0" smtClean="0">
                <a:solidFill>
                  <a:schemeClr val="bg2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6881769" y="1128353"/>
            <a:ext cx="452725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 err="1">
                <a:latin typeface="Times New Roman"/>
                <a:ea typeface="宋体"/>
              </a:rPr>
              <a:t>A.Yes,of</a:t>
            </a:r>
            <a:r>
              <a:rPr lang="en-US" altLang="zh-CN" sz="3400" dirty="0">
                <a:latin typeface="Times New Roman"/>
                <a:ea typeface="宋体"/>
              </a:rPr>
              <a:t> course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r>
              <a:rPr lang="en-US" altLang="zh-CN" sz="3400" dirty="0" smtClean="0">
                <a:latin typeface="Times New Roman"/>
                <a:ea typeface="宋体"/>
              </a:rPr>
              <a:t>B.I </a:t>
            </a:r>
            <a:r>
              <a:rPr lang="en-US" altLang="zh-CN" sz="3400" dirty="0">
                <a:latin typeface="Times New Roman"/>
                <a:ea typeface="宋体"/>
              </a:rPr>
              <a:t>am at home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r>
              <a:rPr lang="en-US" altLang="zh-CN" sz="3400" dirty="0" err="1" smtClean="0">
                <a:latin typeface="Times New Roman"/>
                <a:ea typeface="宋体"/>
              </a:rPr>
              <a:t>C.Yes,I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do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r>
              <a:rPr lang="en-US" altLang="zh-CN" sz="3400" dirty="0" smtClean="0">
                <a:latin typeface="Times New Roman"/>
                <a:ea typeface="宋体"/>
              </a:rPr>
              <a:t>D.I </a:t>
            </a:r>
            <a:r>
              <a:rPr lang="en-US" altLang="zh-CN" sz="3400" dirty="0">
                <a:latin typeface="Times New Roman"/>
                <a:ea typeface="宋体"/>
              </a:rPr>
              <a:t>saw monkeys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r>
              <a:rPr lang="en-US" altLang="zh-CN" sz="3400" dirty="0" smtClean="0">
                <a:latin typeface="Times New Roman"/>
                <a:ea typeface="宋体"/>
              </a:rPr>
              <a:t>E.I </a:t>
            </a:r>
            <a:r>
              <a:rPr lang="en-US" altLang="zh-CN" sz="3400" dirty="0">
                <a:latin typeface="Times New Roman"/>
                <a:ea typeface="宋体"/>
              </a:rPr>
              <a:t>was at the zoo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r>
              <a:rPr lang="en-US" altLang="zh-CN" sz="3400" dirty="0" err="1" smtClean="0">
                <a:latin typeface="Times New Roman"/>
                <a:ea typeface="宋体"/>
              </a:rPr>
              <a:t>F.How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did you go there?</a:t>
            </a:r>
            <a:endParaRPr lang="zh-CN" altLang="en-US" sz="3400" dirty="0"/>
          </a:p>
        </p:txBody>
      </p:sp>
      <p:sp>
        <p:nvSpPr>
          <p:cNvPr id="9" name="矩形 8"/>
          <p:cNvSpPr/>
          <p:nvPr/>
        </p:nvSpPr>
        <p:spPr>
          <a:xfrm>
            <a:off x="3355624" y="105185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30327" y="260378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30327" y="415535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86694" y="1126319"/>
            <a:ext cx="4527259" cy="323165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90671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1" y="865980"/>
            <a:ext cx="10793837" cy="4717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</a:t>
            </a:r>
            <a:r>
              <a:rPr lang="en-US" altLang="zh-CN" sz="3400" b="1" dirty="0" err="1">
                <a:latin typeface="Times New Roman"/>
                <a:ea typeface="宋体"/>
                <a:cs typeface="Times New Roman"/>
              </a:rPr>
              <a:t>Lingling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的奶奶寄来一些照片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根据</a:t>
            </a:r>
            <a:r>
              <a:rPr lang="en-US" altLang="zh-CN" sz="3400" b="1" dirty="0" err="1">
                <a:latin typeface="Times New Roman"/>
                <a:ea typeface="宋体"/>
                <a:cs typeface="Times New Roman"/>
              </a:rPr>
              <a:t>Lingling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的介绍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完成下列各题。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任务一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根据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Lingling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对家庭照片的描述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选择适当的选项填空。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A.was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B.goes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C.have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got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D.didn’t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have</a:t>
            </a:r>
            <a:endParaRPr lang="zh-CN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E.walked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F.about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G.of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H.changing</a:t>
            </a:r>
            <a:endParaRPr lang="zh-CN" altLang="zh-CN" sz="3400" dirty="0" smtClean="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7805" y="4127383"/>
            <a:ext cx="10324051" cy="151001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90671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06802" y="874369"/>
            <a:ext cx="10793837" cy="59523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A.was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B.goes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C.have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got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D.didn’t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have</a:t>
            </a:r>
            <a:endParaRPr lang="zh-CN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E.walked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F.about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G.of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H.changing</a:t>
            </a:r>
            <a:endParaRPr lang="zh-CN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Grandma sent some photos to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me.These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photos are very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nice.Let’s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have 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look.People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enough food before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Now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they 2.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lot of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food.I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3.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short four years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ago.Now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 am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tall.This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my sister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Mary.She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4.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to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school in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past.Now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she 5.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 school by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car.The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old lady is my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grandma.She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was young and beautiful then. </a:t>
            </a:r>
          </a:p>
        </p:txBody>
      </p:sp>
      <p:sp>
        <p:nvSpPr>
          <p:cNvPr id="8" name="矩形 7"/>
          <p:cNvSpPr/>
          <p:nvPr/>
        </p:nvSpPr>
        <p:spPr>
          <a:xfrm>
            <a:off x="606802" y="989901"/>
            <a:ext cx="10324051" cy="143451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02878" y="312122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08895" y="390090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440859" y="388694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114172" y="461155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08687" y="533529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15191" y="865980"/>
            <a:ext cx="10785448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A.was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B.goes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C.have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got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D.didn’t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have</a:t>
            </a:r>
            <a:endParaRPr lang="zh-CN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E.walked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F.about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G.of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H.changing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And look at this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photo.It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is my hometown(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家乡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).It was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small,but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how 6.</a:t>
            </a:r>
            <a:r>
              <a:rPr lang="zh-CN" altLang="zh-CN" sz="3400" u="sng" dirty="0" smtClean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now?It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is very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big.There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are lots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7.</a:t>
            </a:r>
            <a:r>
              <a:rPr lang="zh-CN" altLang="zh-CN" sz="3400" u="sng" dirty="0" smtClean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buses and cars in the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street.And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there is a nice park and a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lake.People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can walk in the park after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dinner.Life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is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8.</a:t>
            </a:r>
            <a:r>
              <a:rPr lang="zh-CN" altLang="zh-CN" sz="3400" u="sng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u="sng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spc="-150" dirty="0" smtClean="0">
                <a:latin typeface="Times New Roman"/>
                <a:ea typeface="宋体"/>
                <a:cs typeface="Times New Roman"/>
              </a:rPr>
              <a:t>Everyone(</a:t>
            </a:r>
            <a:r>
              <a:rPr lang="zh-CN" altLang="zh-CN" sz="3400" spc="-150" dirty="0" smtClean="0">
                <a:latin typeface="Times New Roman"/>
                <a:ea typeface="宋体"/>
                <a:cs typeface="Times New Roman"/>
              </a:rPr>
              <a:t>每人</a:t>
            </a:r>
            <a:r>
              <a:rPr lang="en-US" altLang="zh-CN" sz="3400" spc="-150" dirty="0" smtClean="0">
                <a:latin typeface="Times New Roman"/>
                <a:ea typeface="宋体"/>
                <a:cs typeface="Times New Roman"/>
              </a:rPr>
              <a:t>) in my hometown is very happy now. </a:t>
            </a:r>
            <a:endParaRPr lang="zh-CN" altLang="zh-CN" sz="3400" spc="-15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2637" y="989901"/>
            <a:ext cx="10542167" cy="143451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28382" y="3351275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89037" y="5691197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52580" y="4130538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1" y="861094"/>
            <a:ext cx="10642833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任务二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判断下列句子与上述短文内容是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相符。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1.There is an old lady in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photo.She’s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Lingling’s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grandma.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2.Grandma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was young then.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3.Lingling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short now.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)4.There aren’t many cars in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Lingling’s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hometown.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5.Everyone in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Lingling’s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hometown is happy now.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32330" y="1849635"/>
            <a:ext cx="5759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32330" y="334638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44352" y="4193146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32330" y="4932215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44352" y="572092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16673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</TotalTime>
  <Words>364</Words>
  <Application>Microsoft Office PowerPoint</Application>
  <PresentationFormat>自定义</PresentationFormat>
  <Paragraphs>115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6" baseType="lpstr">
      <vt:lpstr>Arial</vt:lpstr>
      <vt:lpstr>宋体</vt:lpstr>
      <vt:lpstr>微软雅黑</vt:lpstr>
      <vt:lpstr>NEU-BZ</vt:lpstr>
      <vt:lpstr>方正大标宋简体</vt:lpstr>
      <vt:lpstr>汉仪雅酷黑 95W</vt:lpstr>
      <vt:lpstr>方正黑体_GBK</vt:lpstr>
      <vt:lpstr>方正大标宋_GBK</vt:lpstr>
      <vt:lpstr>方正书宋_GBK</vt:lpstr>
      <vt:lpstr>方正小标宋_GBK</vt:lpstr>
      <vt:lpstr>Wingdings</vt:lpstr>
      <vt:lpstr>方正隶变_GBK</vt:lpstr>
      <vt:lpstr>Times New Roman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237</cp:revision>
  <dcterms:created xsi:type="dcterms:W3CDTF">2019-06-19T02:08:00Z</dcterms:created>
  <dcterms:modified xsi:type="dcterms:W3CDTF">2026-02-25T06:49:46Z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