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503" r:id="rId7"/>
    <p:sldId id="427" r:id="rId8"/>
  </p:sldIdLst>
  <p:sldSz cx="12192000" cy="6858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微软雅黑" pitchFamily="34" charset="-122"/>
      <p:regular r:id="rId13"/>
      <p:bold r:id="rId14"/>
    </p:embeddedFont>
    <p:embeddedFont>
      <p:font typeface="方正黑体_GBK" pitchFamily="65" charset="-122"/>
      <p:regular r:id="rId15"/>
    </p:embeddedFont>
    <p:embeddedFont>
      <p:font typeface="方正隶变_GBK" charset="-122"/>
      <p:regular r:id="rId16"/>
    </p:embeddedFont>
    <p:embeddedFont>
      <p:font typeface="方正大标宋_GBK" charset="-122"/>
      <p:regular r:id="rId17"/>
    </p:embeddedFont>
    <p:embeddedFont>
      <p:font typeface="方正大标宋简体" charset="-122"/>
      <p:regular r:id="rId18"/>
    </p:embeddedFont>
    <p:embeddedFont>
      <p:font typeface="方正小标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10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4018" y="866510"/>
            <a:ext cx="1079306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一、判断下列每组单词划线部分的发音是否相同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相同的写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不同的写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)1.dr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aw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wind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ow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)2.p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air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air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)3.h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p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ass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en-US" sz="3400" dirty="0" smtClean="0">
                <a:latin typeface="Times New Roman"/>
                <a:ea typeface="宋体"/>
                <a:cs typeface="Times New Roman"/>
              </a:rPr>
              <a:t>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)4.h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w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m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5.tr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	pl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tumn	qu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ter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24989" y="263384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1077" y="2544961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7474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64967" y="338472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7474" y="4173314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37102" y="4173313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42987"/>
            <a:ext cx="10491831" cy="1567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二、根据图片提示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1.</a:t>
            </a:r>
            <a:endParaRPr lang="zh-CN" altLang="en-US" sz="3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5"/>
          <a:stretch/>
        </p:blipFill>
        <p:spPr bwMode="auto">
          <a:xfrm>
            <a:off x="1114657" y="1734957"/>
            <a:ext cx="7215612" cy="1975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822121" y="3886011"/>
            <a:ext cx="105617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Three 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ago,we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school.Now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to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school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bike.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77332" y="3971804"/>
            <a:ext cx="14446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walked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93727" y="397180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72170" y="473378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866" y="1058063"/>
            <a:ext cx="8715637" cy="2136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118531" y="3307170"/>
            <a:ext cx="1017305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Ten 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ago,my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brother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letter with a pen.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Now 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 email with a computer.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42849" y="3377569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wrote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61008" y="4139112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writes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069" y="1018119"/>
            <a:ext cx="8297540" cy="2082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126921" y="3363796"/>
            <a:ext cx="717817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yesterday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today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09496" y="3416309"/>
            <a:ext cx="231999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watched TV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27559" y="4197583"/>
            <a:ext cx="298671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plays basketball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0904"/>
            <a:ext cx="10844845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三、淘气的小狗在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的日记上印了小脚印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快帮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把单词补全吧。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watched a television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programme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about an English teacher last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night.The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English teacher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White.I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in his 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ten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ago.He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tall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thin.He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me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English.His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classes were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interesting.He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w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good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book.Now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 doesn’t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work.He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likes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sports.He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l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swim.I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miss him.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61651" y="3854533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lass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31329" y="4553347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aught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93303" y="5312906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rote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53742" y="6002302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earning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157</Words>
  <Application>Microsoft Office PowerPoint</Application>
  <PresentationFormat>自定义</PresentationFormat>
  <Paragraphs>51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Calibri</vt:lpstr>
      <vt:lpstr>微软雅黑</vt:lpstr>
      <vt:lpstr>方正黑体_GBK</vt:lpstr>
      <vt:lpstr>方正隶变_GBK</vt:lpstr>
      <vt:lpstr>Wingdings</vt:lpstr>
      <vt:lpstr>方正大标宋_GBK</vt:lpstr>
      <vt:lpstr>汉仪雅酷黑 95W</vt:lpstr>
      <vt:lpstr>方正大标宋简体</vt:lpstr>
      <vt:lpstr>方正小标宋_GBK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2026-03-03T09:15:22Z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