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58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1067"/>
            <a:ext cx="108190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一、找出下面每组单词划线部分发音不同的一项。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arm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C.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8303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25625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910" y="34240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425" y="41224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910" y="4961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5150" y="867278"/>
            <a:ext cx="825258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二、判断下列图片与句子是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935" y="1755588"/>
            <a:ext cx="8907626" cy="1355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1034" y="3048910"/>
            <a:ext cx="1074343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)1.Grandpa met me at the airport.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new pet can speak Chinese.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)3.Grandma made American food for 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are lots of buildings.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)5.Make a list of things to do.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9025" y="391493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305" y="31877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9025" y="46185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7507" y="53720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9025" y="60683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0087"/>
            <a:ext cx="10751892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三、根据图片内容写单词。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1.A:What are you going to do at the party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B:We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2.A:How are you going to New York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B:I’m </a:t>
            </a:r>
            <a:r>
              <a:rPr lang="en-US" altLang="zh-CN" sz="3400" dirty="0">
                <a:latin typeface="Times New Roman"/>
                <a:ea typeface="宋体"/>
              </a:rPr>
              <a:t>going 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63391" y="1571587"/>
            <a:ext cx="1931903" cy="1601883"/>
          </a:xfrm>
          <a:prstGeom prst="rect">
            <a:avLst/>
          </a:prstGeom>
        </p:spPr>
      </p:pic>
      <p:pic>
        <p:nvPicPr>
          <p:cNvPr id="9" name="image1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25521" y="3480907"/>
            <a:ext cx="1939931" cy="1608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97246" y="253632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7246" y="40880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43468" y="408806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plane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7370" y="2557917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8812" y="2552188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60" y="888169"/>
            <a:ext cx="101646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3.A:Who are you going to visit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B:I’m </a:t>
            </a:r>
            <a:r>
              <a:rPr lang="en-US" altLang="zh-CN" sz="3400" dirty="0">
                <a:latin typeface="Times New Roman"/>
                <a:ea typeface="宋体"/>
              </a:rPr>
              <a:t>going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my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05710" y="1259899"/>
            <a:ext cx="1839625" cy="15253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26430" y="1555002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5857" y="1541482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visit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426" y="2269218"/>
            <a:ext cx="2440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grandparents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192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方正黑体_GBK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241</cp:revision>
  <dcterms:created xsi:type="dcterms:W3CDTF">2019-06-19T02:08:00Z</dcterms:created>
  <dcterms:modified xsi:type="dcterms:W3CDTF">2026-03-27T06:19:42Z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