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微软雅黑" pitchFamily="34" charset="-122"/>
      <p:regular r:id="rId12"/>
      <p:bold r:id="rId13"/>
    </p:embeddedFont>
    <p:embeddedFont>
      <p:font typeface="方正黑体_GBK" pitchFamily="65" charset="-122"/>
      <p:regular r:id="rId14"/>
    </p:embeddedFont>
    <p:embeddedFont>
      <p:font typeface="方正隶变_GBK" charset="-122"/>
      <p:regular r:id="rId15"/>
    </p:embeddedFont>
    <p:embeddedFont>
      <p:font typeface="方正大标宋_GBK" charset="-122"/>
      <p:regular r:id="rId16"/>
    </p:embeddedFon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</a:t>
            </a:r>
            <a:r>
              <a:rPr lang="en-US" altLang="zh-CN" sz="6000" dirty="0" smtClean="0">
                <a:latin typeface="Times New Roman" pitchFamily="18" charset="0"/>
                <a:cs typeface="Times New Roman" pitchFamily="18" charset="0"/>
              </a:rPr>
              <a:t>Module 2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堂上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听力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 (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一</a:t>
            </a:r>
            <a:r>
              <a:rPr lang="en-US" altLang="zh-CN" sz="6000" b="1" dirty="0">
                <a:latin typeface="方正大标宋_GBK" charset="-122"/>
                <a:ea typeface="方正大标宋_GBK" charset="-122"/>
              </a:rPr>
              <a:t>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9456"/>
            <a:ext cx="105924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)1.A.learn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B.learnt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C.learning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)2.A.write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B.writes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C.wrote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3.A.grandpa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C.grandparents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)4.A.dance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B.dancer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C.dancing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)5.A.learn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B.learnt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C.learning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92947" y="1115318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8568" y="18350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4970" y="26211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8568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1790" y="41922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4970" y="49865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7938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1.A.They are old.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my parents.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singing.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)2.A.Yes,I did.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doesn’t.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3.A.Yes,it is.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isn’t.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C.Yes,this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)4.A.Yes,I did.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didn’t.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C.No,you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didn’t.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278" y="1846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7199" y="34097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199" y="4164226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278" y="49461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5492" y="879780"/>
            <a:ext cx="1084638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92" y="2714244"/>
            <a:ext cx="6511595" cy="233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186" y="2714244"/>
            <a:ext cx="4373850" cy="231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82466" y="45607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91744" y="458112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5559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7914" y="45342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16480" y="453428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zh-CN" altLang="en-US" sz="3400" b="1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3731"/>
            <a:ext cx="1082739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ago,Mrs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Wang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a small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Maths.She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teacher.All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students liked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 she doesn’t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work.She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dance.She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happy every day.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0137" y="1740725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2866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4501" y="254485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2874" y="331724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0276" y="4088710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170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Calibri</vt:lpstr>
      <vt:lpstr>微软雅黑</vt:lpstr>
      <vt:lpstr>方正黑体_GBK</vt:lpstr>
      <vt:lpstr>方正隶变_GBK</vt:lpstr>
      <vt:lpstr>Wingdings</vt:lpstr>
      <vt:lpstr>方正大标宋_GBK</vt:lpstr>
      <vt:lpstr>汉仪雅酷黑 95W</vt:lpstr>
      <vt:lpstr>方正大标宋简体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241</cp:revision>
  <dcterms:created xsi:type="dcterms:W3CDTF">2019-06-19T02:08:00Z</dcterms:created>
  <dcterms:modified xsi:type="dcterms:W3CDTF">2026-03-03T09:33:37Z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