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32" r:id="rId7"/>
    <p:sldId id="529" r:id="rId8"/>
    <p:sldId id="530" r:id="rId9"/>
    <p:sldId id="518" r:id="rId10"/>
    <p:sldId id="519" r:id="rId11"/>
    <p:sldId id="427" r:id="rId12"/>
  </p:sldIdLst>
  <p:sldSz cx="12192000" cy="6858000"/>
  <p:notesSz cx="6858000" cy="9144000"/>
  <p:embeddedFontLst>
    <p:embeddedFont>
      <p:font typeface="方正黑体_GBK" pitchFamily="65" charset="-122"/>
      <p:regular r:id="rId13"/>
    </p:embeddedFont>
    <p:embeddedFont>
      <p:font typeface="方正书宋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隶变_GBK" charset="-122"/>
      <p:regular r:id="rId18"/>
    </p:embeddedFont>
    <p:embeddedFont>
      <p:font typeface="方正小标宋_GBK" pitchFamily="65" charset="-122"/>
      <p:regular r:id="rId19"/>
    </p:embeddedFont>
    <p:embeddedFont>
      <p:font typeface="方正大标宋_GBK" charset="-122"/>
      <p:regular r:id="rId20"/>
    </p:embeddedFont>
    <p:embeddedFont>
      <p:font typeface="NEU-BZ" pitchFamily="2" charset="-122"/>
      <p:regular r:id="rId21"/>
      <p:bold r:id="rId22"/>
      <p:italic r:id="rId23"/>
      <p:boldItalic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0" y="203263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 She had eggs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and sausages.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01219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582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598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5190" y="861094"/>
            <a:ext cx="1067639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get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milk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have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sandwich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noodles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4.She’s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thirsty.She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has some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5.What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 have for breakfast yesterday?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973124"/>
            <a:ext cx="9873322" cy="6459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93526" y="1743173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milk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36830" y="2502783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did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xmlns="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857" y="1599175"/>
            <a:ext cx="1053377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一、根据问句选择合适的答语。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1.What did you have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for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dinner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2.Did he have fish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and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chips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)3.What did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Lingling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have for lunch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5709530" y="2451225"/>
            <a:ext cx="580238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</a:rPr>
              <a:t>A.She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 had sandwiches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B.Yes,she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does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C.I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like traditional food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D.I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had meat and a hamburger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E.No,he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didn’t.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5620624" y="2451225"/>
            <a:ext cx="5891291" cy="277511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6612" y="2578124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 D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5891" y="40894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9703" y="56159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7" y="866361"/>
            <a:ext cx="1053377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4.Does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Lingling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like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English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food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)5.What do you like?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5620624" y="1095489"/>
            <a:ext cx="580238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</a:rPr>
              <a:t>A.She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 had sandwiches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B.Yes,she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does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C.I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like traditional food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D.I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had meat and a hamburger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E.No,he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didn’t.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5620624" y="1117376"/>
            <a:ext cx="5891291" cy="277511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6865" y="1089775"/>
            <a:ext cx="6928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 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2604325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41079"/>
            <a:ext cx="10819003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二、选择填空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)1.She had fish and chips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A.tomorrow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B.next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week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C.yesterday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2.What did he have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dinner?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A.for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B.to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C.of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)3.I want two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A.egg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B.bread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C.sandwiches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7730" y="242760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3685" y="394321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3949" y="53584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8" y="841079"/>
            <a:ext cx="106260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4.We have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English lesson today.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B.an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C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./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5.The book is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Spring Festival.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A.at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B.from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C.about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5" y="96879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2564" y="25457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7596951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三、根据图片及首字母提示补全句子。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4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87781" y="1585555"/>
            <a:ext cx="10883772" cy="167171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0446" y="3164990"/>
            <a:ext cx="10751107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a traditional English dish.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2.Sam had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for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dinner.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3.I had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for breakfast.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4.I’ve got 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from Jack.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5.What did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Lingling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have for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0141" y="3232101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97478" y="3232100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hips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08612" y="3904954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83581" y="3904953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56484" y="4573487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read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07724" y="4570841"/>
            <a:ext cx="6463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ilk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52976" y="5242739"/>
            <a:ext cx="9621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mail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10889" y="5908626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unch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165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79780"/>
            <a:ext cx="1090511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四、请你根据中英小学生对食物喜好的统计表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判断句子正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4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045834" y="2424326"/>
            <a:ext cx="8374010" cy="42789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5663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41079"/>
            <a:ext cx="10921889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1.Children like eating dumplings and soup for lunch in China.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)2.Children have hamburgers and sandwiches for breakfast in the UK.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)3.Children don’t eat fast food in the UK.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)4.Children don’t eat noodles in China.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5.Children like fish and chips for lunch very much in the UK.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2443" y="976176"/>
            <a:ext cx="5436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7530" y="239103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8617" y="371660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66945" y="44308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06370" y="5209116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663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856" y="1538321"/>
            <a:ext cx="1067639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根据句子意思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其中一个单词是多余的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get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milk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have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sandwich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noodles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1.I’ve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 email.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2.She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some eggs yesterday morning.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3.Tina had two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for lunch.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3212984"/>
            <a:ext cx="9362114" cy="6459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07182" y="3959697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07182" y="4725924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04644" y="5464563"/>
            <a:ext cx="21964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sandwiches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373</Words>
  <Application>Microsoft Office PowerPoint</Application>
  <PresentationFormat>自定义</PresentationFormat>
  <Paragraphs>105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方正黑体_GBK</vt:lpstr>
      <vt:lpstr>方正书宋_GBK</vt:lpstr>
      <vt:lpstr>微软雅黑</vt:lpstr>
      <vt:lpstr>汉仪雅酷黑 95W</vt:lpstr>
      <vt:lpstr>方正大标宋简体</vt:lpstr>
      <vt:lpstr>方正隶变_GBK</vt:lpstr>
      <vt:lpstr>方正小标宋_GBK</vt:lpstr>
      <vt:lpstr>方正大标宋_GBK</vt:lpstr>
      <vt:lpstr>NEU-BZ</vt:lpstr>
      <vt:lpstr>Wingdings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235</cp:revision>
  <dcterms:created xsi:type="dcterms:W3CDTF">2019-06-19T02:08:00Z</dcterms:created>
  <dcterms:modified xsi:type="dcterms:W3CDTF">2026-03-13T08:12:52Z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