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31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964" y="867278"/>
            <a:ext cx="1043266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一、判断下列句子或对话与所给图片是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07" y="1580954"/>
            <a:ext cx="7323069" cy="2018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6369" y="3532060"/>
            <a:ext cx="108255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)1.Last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year,I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went to Qingdao and visited my friend.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)2.Xiaoming played basketball with his friends last week.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)3.—Did you fly your kite yesterday?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did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4054" y="368638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300" y="449722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4911" y="602748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6960" y="3429000"/>
            <a:ext cx="105758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 stayed with my grandparents for a week in May.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5.Last July we went to Beijing and visited the Great Wall.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81" y="1134223"/>
            <a:ext cx="5460183" cy="219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15777" y="35668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777" y="4424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9618"/>
            <a:ext cx="1029049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二、给下列问句选择正确的答语。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1.Can I see the pictures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2.Who are 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3.Did you go back home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)4.How did you get there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5.Where did you go for the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holidays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984656" y="1673225"/>
            <a:ext cx="4527259" cy="3921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went to Beijing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are my friends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C.I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got there on foot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D.Of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course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E.Yes,I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did.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024344" y="18322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661" y="2662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9707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8616" y="42148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9990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1861" y="1736521"/>
            <a:ext cx="4395831" cy="38780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42500"/>
            <a:ext cx="1079383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see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people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1.Amy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got some new books.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the park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3.Can 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pictures?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4.They are Li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5.Did you go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your brother?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3850" y="2416029"/>
            <a:ext cx="6073629" cy="6795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9623" y="3121223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83113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9861" y="458348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6636" y="5313692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people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66636" y="6026217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258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2026-03-20T08:49:37Z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