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隶变_GBK" charset="-122"/>
      <p:regular r:id="rId8"/>
    </p:embeddedFont>
    <p:embeddedFont>
      <p:font typeface="楷体" pitchFamily="49" charset="-122"/>
      <p:regular r:id="rId9"/>
    </p:embeddedFont>
    <p:embeddedFont>
      <p:font typeface="方正黑体_GBK" pitchFamily="65" charset="-122"/>
      <p:regular r:id="rId10"/>
    </p:embeddedFont>
    <p:embeddedFont>
      <p:font typeface="方正大标宋简体" charset="-122"/>
      <p:regular r:id="rId11"/>
    </p:embeddedFont>
    <p:embeddedFont>
      <p:font typeface="方正大标宋_GBK" charset="-122"/>
      <p:regular r:id="rId12"/>
    </p:embeddedFont>
    <p:embeddedFont>
      <p:font typeface="方正小标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49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9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1 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6833" y="1703603"/>
            <a:ext cx="10718334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8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1.Lots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of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 going shopping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2.Have you got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</a:rPr>
              <a:t>l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from Sam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2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3.There is a big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</a:rPr>
              <a:t>t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in my town.</a:t>
            </a:r>
            <a:endParaRPr lang="zh-CN" altLang="en-US" sz="3400" dirty="0"/>
          </a:p>
        </p:txBody>
      </p:sp>
      <p:pic>
        <p:nvPicPr>
          <p:cNvPr id="8" name="image16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486117" y="1703602"/>
            <a:ext cx="1916232" cy="1641933"/>
          </a:xfrm>
          <a:prstGeom prst="rect">
            <a:avLst/>
          </a:prstGeom>
        </p:spPr>
      </p:pic>
      <p:pic>
        <p:nvPicPr>
          <p:cNvPr id="9" name="image16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856197" y="3361250"/>
            <a:ext cx="1588036" cy="12246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6804" y="875504"/>
            <a:ext cx="901816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一、根据首字母及图片或汉语提示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补全单词。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16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922968" y="4787519"/>
            <a:ext cx="2043153" cy="178809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237317" y="2326035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omen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91192" y="3643511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etter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67493" y="4953549"/>
            <a:ext cx="12522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heatre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4249" y="861094"/>
            <a:ext cx="1070994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4.My mother likes watching clothes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5.My teacher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w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a beautiful dress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</a:t>
            </a:r>
            <a:r>
              <a:rPr lang="en-US" altLang="zh-CN" sz="3400" dirty="0">
                <a:latin typeface="楷体" pitchFamily="49" charset="-122"/>
                <a:ea typeface="楷体" pitchFamily="49" charset="-122"/>
                <a:cs typeface="Times New Roman"/>
              </a:rPr>
              <a:t>……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之后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class,they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to the playground and played games.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35250" y="959762"/>
            <a:ext cx="9348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64075" y="175708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35369" y="2495868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fter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74694"/>
            <a:ext cx="1081061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二、根据汉语意思完成句子。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1.I’ve got two letters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封用英语写的信。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2.This letter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US.(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这封信来自美国。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3.The men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clothes yesterday.(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昨天男人们穿女人们的衣服。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92498" y="1762051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16925" y="1726985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English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4874" y="3295445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9474" y="3287813"/>
            <a:ext cx="10342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from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6524" y="409759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48269" y="4100445"/>
            <a:ext cx="17604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women’s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8414" y="874694"/>
            <a:ext cx="1081061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4.The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 very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这个笑话真有趣。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,we went to a restaurant.(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演出之后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我们去了饭馆。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6.Are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 Beijing?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你准备你的北京之旅了吗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?) 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7.My grandpa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me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last night.(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我的奶奶昨晚给我讲了一个笑话。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19871" y="977500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joke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72231" y="964779"/>
            <a:ext cx="20297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interesting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5079" y="1806322"/>
            <a:ext cx="11063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After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28841" y="1772765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show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6753" y="3309655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ready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56321" y="3309654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for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06972" y="3309655"/>
            <a:ext cx="7922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trip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91982" y="4919993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told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70497" y="4883221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joke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119</Words>
  <Application>Microsoft Office PowerPoint</Application>
  <PresentationFormat>自定义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楷体</vt:lpstr>
      <vt:lpstr>方正黑体_GBK</vt:lpstr>
      <vt:lpstr>方正大标宋简体</vt:lpstr>
      <vt:lpstr>汉仪雅酷黑 95W</vt:lpstr>
      <vt:lpstr>Wingdings</vt:lpstr>
      <vt:lpstr>方正大标宋_GBK</vt:lpstr>
      <vt:lpstr>方正小标宋_GBK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2026-03-27T01:57:54Z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