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7" r:id="rId12"/>
    <p:sldId id="528" r:id="rId13"/>
    <p:sldId id="427" r:id="rId14"/>
  </p:sldIdLst>
  <p:sldSz cx="12192000" cy="6858000"/>
  <p:notesSz cx="6858000" cy="9144000"/>
  <p:embeddedFontLst>
    <p:embeddedFont>
      <p:font typeface="方正隶变_GBK" charset="-122"/>
      <p:regular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2  She visited the </a:t>
            </a:r>
            <a:r>
              <a:rPr lang="en-US" altLang="zh-CN" sz="6000" b="1" dirty="0" err="1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Tianchi</a:t>
            </a:r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 Lake.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330977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90153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91692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53217" y="1009320"/>
            <a:ext cx="5549688" cy="32372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7806" y="4565357"/>
            <a:ext cx="99129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 is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library is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city.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2552" y="464375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9502" y="542990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south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20122"/>
            <a:ext cx="106518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    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child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stay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climb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photo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visit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meet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friend Amy in the park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have got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the Great Wall.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London with his father for a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7622" y="3263317"/>
            <a:ext cx="9328558" cy="5956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399811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3126" y="472659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8388" y="5490254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4517" y="966449"/>
            <a:ext cx="106518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child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stay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climb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photo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visit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meet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uncle has three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 are my cousins.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5.Xiaoyong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Beijing every year.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mountains together.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1846" y="1182848"/>
            <a:ext cx="9328558" cy="5956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3239" y="1900072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children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6457" y="2645658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5226" y="3429000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climb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94857"/>
            <a:ext cx="109287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根据首字母或中文提示完成句子。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can see the sun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 can see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2.Children’s Day is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J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3.Home is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went to Shanghai with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year. </a:t>
            </a:r>
          </a:p>
        </p:txBody>
      </p:sp>
      <p:sp>
        <p:nvSpPr>
          <p:cNvPr id="6" name="矩形 5"/>
          <p:cNvSpPr/>
          <p:nvPr/>
        </p:nvSpPr>
        <p:spPr>
          <a:xfrm>
            <a:off x="10215506" y="251207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27243" y="401607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5717" y="4852035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72417" y="5607890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61435" y="875393"/>
            <a:ext cx="107938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5.I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in Beijing for ten days last summer.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6.Chengdu is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在西部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of China.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7.He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there yesterday.(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昨天他在那儿玩得很开心。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9871" y="1001678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0263" y="1772927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8202" y="1772926"/>
            <a:ext cx="8274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08687" y="1756147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80498" y="2545496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70948" y="2573687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57480" y="2560821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lovely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08278" y="2557157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time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3515" y="841079"/>
            <a:ext cx="1083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)1.A.d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B.kn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5.A.col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ur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906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4175" y="25585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220" y="33391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3807" y="41473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4087" y="49437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77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A,B,C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month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June,and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next month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A.Friday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B.Sunday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C.July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Dalian for the holidays every year.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874" y="25765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7874" y="41604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1094"/>
            <a:ext cx="108777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)3.Lingling will stay in Hangzhou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months.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B.at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you go for the holidays?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went to Chengdu.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5.These are my mother and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father.They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A.grandparents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B.parents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C.parent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6162" y="10019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184" y="25065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162" y="46506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1094"/>
            <a:ext cx="108777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6.—These postcards are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beautiful.Can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see them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am.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course.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68615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1067"/>
            <a:ext cx="108693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四、熟读课文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并根据括号里的提示填空。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Last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July,Lingling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(go) to Xinjiang with her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parents.Xinjiang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in the west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(ride)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horse.She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(climb)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Tianshan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Mountains.She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visit)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Tianchi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Lake.It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(be)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(have) a lovely time there.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4931" y="1762564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7110" y="258696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77479" y="253660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1456" y="3271724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climbed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6431" y="4055561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9273" y="4055560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3800" y="4869047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4056"/>
            <a:ext cx="508985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用方位词填空。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72060" y="1168711"/>
            <a:ext cx="5549688" cy="32372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7805" y="4565357"/>
            <a:ext cx="102737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department store is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toy shop is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00632" y="4667653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north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3032" y="542490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290</Words>
  <Application>Microsoft Office PowerPoint</Application>
  <PresentationFormat>自定义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方正隶变_GBK</vt:lpstr>
      <vt:lpstr>方正大标宋简体</vt:lpstr>
      <vt:lpstr>方正小标宋_GBK</vt:lpstr>
      <vt:lpstr>Times New Roman</vt:lpstr>
      <vt:lpstr>Calibri</vt:lpstr>
      <vt:lpstr>汉仪雅酷黑 95W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2026-03-25T07:54:43Z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