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18" r:id="rId7"/>
    <p:sldId id="519" r:id="rId8"/>
    <p:sldId id="520" r:id="rId9"/>
    <p:sldId id="527" r:id="rId10"/>
    <p:sldId id="528" r:id="rId11"/>
    <p:sldId id="529" r:id="rId12"/>
    <p:sldId id="427" r:id="rId13"/>
  </p:sldIdLst>
  <p:sldSz cx="12192000" cy="6858000"/>
  <p:notesSz cx="6858000" cy="9144000"/>
  <p:embeddedFontLst>
    <p:embeddedFont>
      <p:font typeface="方正隶变_GBK" charset="-122"/>
      <p:regular r:id="rId14"/>
    </p:embeddedFont>
    <p:embeddedFont>
      <p:font typeface="方正大标宋简体" charset="-122"/>
      <p:regular r:id="rId15"/>
    </p:embeddedFont>
    <p:embeddedFont>
      <p:font typeface="方正小标宋_GBK" pitchFamily="65" charset="-122"/>
      <p:regular r:id="rId16"/>
    </p:embeddedFont>
    <p:embeddedFont>
      <p:font typeface="Calibri" pitchFamily="34" charset="0"/>
      <p:regular r:id="rId17"/>
      <p:bold r:id="rId18"/>
      <p:italic r:id="rId19"/>
      <p:boldItalic r:id="rId20"/>
    </p:embeddedFont>
    <p:embeddedFont>
      <p:font typeface="方正仿宋_GBK" pitchFamily="65" charset="-122"/>
      <p:regular r:id="rId21"/>
    </p:embeddedFont>
    <p:embeddedFont>
      <p:font typeface="方正黑体_GBK" pitchFamily="65" charset="-122"/>
      <p:regular r:id="rId22"/>
    </p:embeddedFont>
    <p:embeddedFont>
      <p:font typeface="微软雅黑" pitchFamily="34" charset="-122"/>
      <p:regular r:id="rId23"/>
      <p:bold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9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10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ea typeface="方正大标宋简体" charset="-122"/>
                <a:cs typeface="Times New Roman" pitchFamily="18" charset="0"/>
              </a:rPr>
              <a:t>Unit 2  </a:t>
            </a:r>
            <a:r>
              <a:rPr lang="en-US" altLang="zh-CN" sz="6000" b="1" dirty="0" smtClean="0">
                <a:latin typeface="Times New Roman" pitchFamily="18" charset="0"/>
                <a:ea typeface="方正大标宋简体" charset="-122"/>
                <a:cs typeface="Times New Roman" pitchFamily="18" charset="0"/>
              </a:rPr>
              <a:t>I’ll </a:t>
            </a:r>
            <a:r>
              <a:rPr lang="en-US" altLang="zh-CN" sz="6000" b="1" dirty="0">
                <a:latin typeface="Times New Roman" pitchFamily="18" charset="0"/>
                <a:ea typeface="方正大标宋简体" charset="-122"/>
                <a:cs typeface="Times New Roman" pitchFamily="18" charset="0"/>
              </a:rPr>
              <a:t>be home at seven </a:t>
            </a:r>
            <a:r>
              <a:rPr lang="en-US" altLang="zh-CN" sz="6000" b="1" dirty="0" smtClean="0">
                <a:latin typeface="Times New Roman" pitchFamily="18" charset="0"/>
                <a:ea typeface="方正大标宋简体" charset="-122"/>
                <a:cs typeface="Times New Roman" pitchFamily="18" charset="0"/>
              </a:rPr>
              <a:t>o</a:t>
            </a:r>
            <a:r>
              <a:rPr lang="en-US" altLang="zh-CN" sz="6000" b="1" dirty="0">
                <a:latin typeface="Times New Roman" pitchFamily="18" charset="0"/>
                <a:ea typeface="方正大标宋简体" charset="-122"/>
                <a:cs typeface="Times New Roman" pitchFamily="18" charset="0"/>
              </a:rPr>
              <a:t>’</a:t>
            </a:r>
            <a:r>
              <a:rPr lang="en-US" altLang="zh-CN" sz="6000" b="1" dirty="0" smtClean="0">
                <a:latin typeface="Times New Roman" pitchFamily="18" charset="0"/>
                <a:ea typeface="方正大标宋简体" charset="-122"/>
                <a:cs typeface="Times New Roman" pitchFamily="18" charset="0"/>
              </a:rPr>
              <a:t>clock</a:t>
            </a:r>
            <a:r>
              <a:rPr lang="en-US" altLang="zh-CN" sz="6000" b="1" dirty="0">
                <a:latin typeface="Times New Roman" pitchFamily="18" charset="0"/>
                <a:ea typeface="方正大标宋简体" charset="-122"/>
                <a:cs typeface="Times New Roman" pitchFamily="18" charset="0"/>
              </a:rPr>
              <a:t>.</a:t>
            </a:r>
            <a:endParaRPr lang="zh-CN" altLang="zh-CN" sz="6000" b="1" dirty="0">
              <a:latin typeface="Times New Roman" pitchFamily="18" charset="0"/>
              <a:ea typeface="方正大标宋简体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4372922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94348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95887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6" y="861094"/>
            <a:ext cx="10802224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endParaRPr lang="en-US" altLang="zh-CN" sz="3400" dirty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It’s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now.They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at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5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88099" y="1075767"/>
            <a:ext cx="6152268" cy="199788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00912" y="3224527"/>
            <a:ext cx="25971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seven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o’clock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40367" y="3253810"/>
            <a:ext cx="23182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school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20655" y="4238001"/>
            <a:ext cx="37577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quarter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eight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8679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It’s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now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will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5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91089" y="1086604"/>
            <a:ext cx="5305769" cy="200779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25871" y="3183457"/>
            <a:ext cx="247696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eight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o’clock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71855" y="4244586"/>
            <a:ext cx="18085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39750" y="4239265"/>
            <a:ext cx="25378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half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past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nine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005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:a16="http://schemas.microsoft.com/office/drawing/2014/main" xmlns="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607252"/>
            <a:ext cx="1083645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一、选出下面单词划线部分发音不同的一项。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)1.A.bla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ck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ch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air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C.clo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ck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)2.A.s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ch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ool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ch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ildren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C.lun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ch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nife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k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now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k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ite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4.A.l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ctory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xi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)5.A.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th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ink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B.mo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th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C.wi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th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9487" y="256239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9487" y="330897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0052" y="409801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26007" y="491916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79487" y="568007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853234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二、根据句子意思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选出正确的单词填空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其中一个单词是多余的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并注意单词的正确形式。每词只用一次。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worry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late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get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start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have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1.The party will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at six o’clock.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2.I’ll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home at ten o’clock tomorrow morning.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3.Don’t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!I can help you.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4.My mother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dinner at eight o’clock every evening.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5.Mr Lin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up at half past seven yesterday morning.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6954" y="2340528"/>
            <a:ext cx="8850385" cy="74662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89395" y="3121223"/>
            <a:ext cx="93807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start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9871" y="3817278"/>
            <a:ext cx="5966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18190" y="4541861"/>
            <a:ext cx="12266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worry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88450" y="5279888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70027" y="5993214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912461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三、判断下列句子与所给图片是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相符。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" r="33798" b="-361"/>
          <a:stretch/>
        </p:blipFill>
        <p:spPr bwMode="auto">
          <a:xfrm>
            <a:off x="854076" y="1712312"/>
            <a:ext cx="7013574" cy="212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15949" y="3837499"/>
            <a:ext cx="1089596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1.She is in the park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now.She’ll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be home at four o’clock.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)2.My father is at work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now.He’ll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be home at seven o’clock in the evening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0493" y="402768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9543" y="48563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474" y="939668"/>
            <a:ext cx="9264812" cy="173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505460" y="2670148"/>
            <a:ext cx="10632218" cy="4173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)3.The boy is on the train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now.He’ll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be home at nine o’clock.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)4.The girl is at home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now.She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 start class at eight o’clock.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5.My brother is at home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now.He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 play basketball at half past four.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5718" y="279737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7507" y="414132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1551" y="550582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747" y="866792"/>
            <a:ext cx="10863167" cy="588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四、阅读短文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选出正确的答案。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indent="304800"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Hello,I’m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Lucy.I’m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ten years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old.I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get up at half past six every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day.I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have breakfast at seven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o’clock.I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 to school at half past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seven.I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have lunch at a quarter to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twelve.I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play sports at 4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o’clock.I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 home at 5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o’clock.I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have dinner at half past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six.I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read books after dinner every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evening.But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 watched TV at eight last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night.I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often go to bed at nine o’clock at night.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70580"/>
            <a:ext cx="1081061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1.What does Lucy do?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worker.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B.She’s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student.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goes to work.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)2.Lucy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at 7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30. 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A.goes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 school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B.has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breakfast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C.goes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work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)3.Lucy has lunch at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A.12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15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B.11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45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C.12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00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5579" y="104436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1534" y="265568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85579" y="414679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8414" y="870580"/>
            <a:ext cx="1081061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)4.—What does Lucy do after dinner every evening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A.watches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TV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B.goes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shopping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C.reads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books 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5.Did Lucy watch TV at 8 o’clock last night?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A.No,she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didn’t.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B.Yes,she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does.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C.Yes,she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did.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6865" y="101902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8429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="" xmlns:a16="http://schemas.microsoft.com/office/drawing/2014/main" id="{F26DE1C1-30B6-4E3C-9009-99272B6DBC8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5764" y="920083"/>
            <a:ext cx="3262836" cy="6000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566373"/>
            <a:ext cx="10945512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根据图片提示填入适当内容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完成句子。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endParaRPr lang="en-US" altLang="zh-CN" sz="3400" dirty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It’s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twenty to six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now.She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5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102100" y="2407644"/>
            <a:ext cx="4796421" cy="188411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096000" y="4209543"/>
            <a:ext cx="12634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get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up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77576" y="4209544"/>
            <a:ext cx="22958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half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past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six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393</Words>
  <Application>Microsoft Office PowerPoint</Application>
  <PresentationFormat>自定义</PresentationFormat>
  <Paragraphs>101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方正隶变_GBK</vt:lpstr>
      <vt:lpstr>方正大标宋简体</vt:lpstr>
      <vt:lpstr>方正小标宋_GBK</vt:lpstr>
      <vt:lpstr>Times New Roman</vt:lpstr>
      <vt:lpstr>Calibri</vt:lpstr>
      <vt:lpstr>方正仿宋_GBK</vt:lpstr>
      <vt:lpstr>汉仪雅酷黑 95W</vt:lpstr>
      <vt:lpstr>方正黑体_GBK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237</cp:revision>
  <dcterms:created xsi:type="dcterms:W3CDTF">2019-06-19T02:08:00Z</dcterms:created>
  <dcterms:modified xsi:type="dcterms:W3CDTF">2026-03-25T09:15:32Z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