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30" r:id="rId6"/>
    <p:sldId id="531" r:id="rId7"/>
    <p:sldId id="516" r:id="rId8"/>
    <p:sldId id="517" r:id="rId9"/>
    <p:sldId id="518" r:id="rId10"/>
    <p:sldId id="520" r:id="rId11"/>
    <p:sldId id="427" r:id="rId12"/>
  </p:sldIdLst>
  <p:sldSz cx="12192000" cy="6858000"/>
  <p:notesSz cx="6858000" cy="9144000"/>
  <p:embeddedFontLs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隶变_GBK" charset="-122"/>
      <p:regular r:id="rId21"/>
    </p:embeddedFont>
    <p:embeddedFont>
      <p:font typeface="方正大标宋_GBK" charset="-122"/>
      <p:regular r:id="rId22"/>
    </p:embeddedFont>
    <p:embeddedFont>
      <p:font typeface="方正小标宋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NEU-HZ" pitchFamily="2" charset="-122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56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We lived in a </a:t>
            </a:r>
            <a:r>
              <a:rPr lang="en-US" altLang="zh-CN" sz="56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small house</a:t>
            </a:r>
            <a:r>
              <a:rPr lang="en-US" altLang="zh-CN" sz="56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51092"/>
            <a:ext cx="10751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change</a:t>
            </a:r>
            <a:endParaRPr lang="en-US" altLang="zh-CN" sz="34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4.Yesterday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TV.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5.Life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very different many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0963" y="1065402"/>
            <a:ext cx="7900884" cy="6291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13363" y="1833171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621409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371" y="1713100"/>
            <a:ext cx="10769212" cy="244682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一、写出下列单词的过去式。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1.are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2.is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3.live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4.do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5.get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6.watch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endParaRPr lang="zh-CN" alt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0169" y="2679069"/>
            <a:ext cx="9829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2521" y="2687458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9407" y="2679069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20393" y="346255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79868" y="3462556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87" y="3466338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4201"/>
            <a:ext cx="1079383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选词填空。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1.There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programme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cats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  2.Lingling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is still in London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Sam and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Amy.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  3.Thank you 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talking to us.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  4.We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live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a big house now.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279" y="1692395"/>
            <a:ext cx="1516762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with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About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In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for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8279" y="1753299"/>
            <a:ext cx="1405413" cy="30719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98550" y="184557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63769" y="260822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7294" y="3398206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6347" y="417190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5" y="915822"/>
            <a:ext cx="1090511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三、根据首字母提示填空。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1.We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haven’t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got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e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bread.Can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you buy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some,Sam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2.Ten years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,I was a pupil.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3.Mr Wang went to Beijing last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year.Is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in Beijing now?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4.The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i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is asking Jenny some questions(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问题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5.Jack and John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twins.But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they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Jack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tall,but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John is short. 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8363" y="1797977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nough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1022" y="2459635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2197" y="3222677"/>
            <a:ext cx="6719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till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3197" y="4600191"/>
            <a:ext cx="19768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nterviewer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19648" y="5294196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ifferent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508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8" y="940826"/>
            <a:ext cx="108022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any televisions many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A.were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C.weren’t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2.We’ve got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lots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lot of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715" y="26615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6715" y="42042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508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5673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)3.It’s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programme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B.at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C.about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didn’t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big house many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C.having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6962" y="9686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762" y="25300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508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96558"/>
            <a:ext cx="108106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五、观察下面的两幅图片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用所给单词的适当形式将短文补充完整。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7474" y="2906042"/>
            <a:ext cx="10485719" cy="22284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75181"/>
            <a:ext cx="10913500" cy="558614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My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name is Li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Ming.Look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these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photos.I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(live) in a small house four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live) in a big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a small dog four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two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dogs.There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a small tree four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there 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(be) a big tree near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house.I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7.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(fly) a kite four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ago.Now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am 8.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listen) to music.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29923" y="102718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23234" y="181551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60148" y="2596300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6546" y="336047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7187" y="3360476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37291" y="4146937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4752" y="494469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flew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9871" y="5623371"/>
            <a:ext cx="16898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listening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4" y="1538321"/>
            <a:ext cx="10751890" cy="438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change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1.What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do yesterday?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2.Thank you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us.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3.China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7182" y="3179428"/>
            <a:ext cx="7900884" cy="6291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0313" y="384803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8600" y="4463584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helping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03588" y="5169029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changing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242</Words>
  <Application>Microsoft Office PowerPoint</Application>
  <PresentationFormat>自定义</PresentationFormat>
  <Paragraphs>95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NEU-BZ</vt:lpstr>
      <vt:lpstr>微软雅黑</vt:lpstr>
      <vt:lpstr>方正黑体_GBK</vt:lpstr>
      <vt:lpstr>方正大标宋简体</vt:lpstr>
      <vt:lpstr>汉仪雅酷黑 95W</vt:lpstr>
      <vt:lpstr>方正隶变_GBK</vt:lpstr>
      <vt:lpstr>方正大标宋_GBK</vt:lpstr>
      <vt:lpstr>Wingdings</vt:lpstr>
      <vt:lpstr>方正小标宋_GBK</vt:lpstr>
      <vt:lpstr>方正书宋_GBK</vt:lpstr>
      <vt:lpstr>NEU-HZ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2026-02-25T03:27:35Z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