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503" r:id="rId7"/>
    <p:sldId id="427" r:id="rId8"/>
  </p:sldIdLst>
  <p:sldSz cx="12192000" cy="6858000"/>
  <p:notesSz cx="6858000" cy="9144000"/>
  <p:embeddedFontLst>
    <p:embeddedFont>
      <p:font typeface="方正隶变_GBK" charset="-122"/>
      <p:regular r:id="rId9"/>
    </p:embeddedFont>
    <p:embeddedFont>
      <p:font typeface="方正大标宋简体" charset="-122"/>
      <p:regular r:id="rId10"/>
    </p:embeddedFont>
    <p:embeddedFont>
      <p:font typeface="方正黑体_GBK" pitchFamily="65" charset="-122"/>
      <p:regular r:id="rId11"/>
    </p:embeddedFont>
    <p:embeddedFont>
      <p:font typeface="方正大标宋_GBK" charset="-122"/>
      <p:regular r:id="rId12"/>
    </p:embeddedFont>
    <p:embeddedFont>
      <p:font typeface="方正小标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54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9 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堂上听力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(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1094"/>
            <a:ext cx="1060927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判断下列图片与所听内容是否相符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相符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7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672497" y="1047500"/>
            <a:ext cx="1655445" cy="143954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10"/>
          <a:stretch/>
        </p:blipFill>
        <p:spPr bwMode="auto">
          <a:xfrm>
            <a:off x="562610" y="2634047"/>
            <a:ext cx="6155908" cy="2224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95"/>
          <a:stretch/>
        </p:blipFill>
        <p:spPr bwMode="auto">
          <a:xfrm>
            <a:off x="7031130" y="2634046"/>
            <a:ext cx="4025434" cy="2224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345061" y="432760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03712" y="436510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63952" y="436510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96200" y="436510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41582" y="436510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73167"/>
            <a:ext cx="1051560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判断句子是否正确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正确的写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错误的写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)1.The letter is from Kate.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2.Lily is in Shanghai now.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3.It is cold 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Hebei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)4.Lily is going to see Kate next week.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5.Kate bought a red coat for Lily.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1565" y="257036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1565" y="341808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9543" y="421524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4884" y="496157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6853" y="574949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5527" y="875894"/>
            <a:ext cx="1068477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回答问题。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听第一段对话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回答第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1.What did Amy see?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A.A man wore a red skirt.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B.A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man wore a white shirt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C.A man wore a red coat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4066" y="26609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65527" y="875894"/>
            <a:ext cx="1068477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听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第二段对话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回答第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2.What did Tom’s brother do yesterday?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played football with his friends.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played computer games.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went swimming.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0300" y="181593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61094"/>
            <a:ext cx="1084417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四、听短文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填上所缺的单词。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读三遍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Yesterday John visited his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grandma.He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endParaRPr lang="en-US" altLang="zh-CN" sz="3400" dirty="0" smtClean="0">
              <a:solidFill>
                <a:schemeClr val="bg1"/>
              </a:solidFill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book from the school library last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week.It’s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book about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history.He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wanted to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Grandma.They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together.Grandma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John some questions about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book.Then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Grandma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lots of funny stories of 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John’s childhood(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童年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).They laughed a </a:t>
            </a:r>
            <a:r>
              <a:rPr lang="en-US" altLang="zh-CN" sz="3400" spc="-150" dirty="0" err="1">
                <a:latin typeface="Times New Roman"/>
                <a:ea typeface="宋体"/>
                <a:cs typeface="Times New Roman"/>
              </a:rPr>
              <a:t>lot.They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 had a good day. </a:t>
            </a:r>
            <a:endParaRPr lang="zh-CN" altLang="zh-CN" sz="3400" spc="-15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68136" y="1700309"/>
            <a:ext cx="185659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borrowed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575" y="3287665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96632" y="3287665"/>
            <a:ext cx="13724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read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2525" y="4071816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asked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91987" y="4843428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told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275</Words>
  <Application>Microsoft Office PowerPoint</Application>
  <PresentationFormat>自定义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方正隶变_GBK</vt:lpstr>
      <vt:lpstr>方正大标宋简体</vt:lpstr>
      <vt:lpstr>方正黑体_GBK</vt:lpstr>
      <vt:lpstr>汉仪雅酷黑 95W</vt:lpstr>
      <vt:lpstr>Wingdings</vt:lpstr>
      <vt:lpstr>方正大标宋_GBK</vt:lpstr>
      <vt:lpstr>方正小标宋_GBK</vt:lpstr>
      <vt:lpstr>Times New Roman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2026-03-27T02:46:24Z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