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书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黑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大标宋_GBK" charset="-122"/>
      <p:regular r:id="rId19"/>
    </p:embeddedFont>
    <p:embeddedFont>
      <p:font typeface="方正隶变_GBK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大标宋简体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36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(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13774" y="1023040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3" y="866629"/>
            <a:ext cx="1090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)1.A.rest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B.west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C.best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2.A.house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B.horse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C.home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)3.A.visit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B.visited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C.visits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)4.A.parents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B.presents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C.pictures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)5.A.see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C.send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)6.A.eat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B.east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C.easy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3625" y="1847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3625" y="2578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9194" y="33519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625" y="413914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3625" y="48850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35770" y="57000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66629"/>
            <a:ext cx="109051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7.A.for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8.A.south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B.north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C.west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995759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869" y="17899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6953"/>
            <a:ext cx="108799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二、听短文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1.Amy went to Chengdu with her parents.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2.Chengdu is in the north of China.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3.Amy went to the park and saw some pandas.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)4.Amy stayed in Chengdu for one week.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719" y="18826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4763" y="266256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6906" y="34240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605" y="417273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2678"/>
            <a:ext cx="102569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1.They climbed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month.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photos in the park.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met Sam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horse last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5.Last July 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Great Wall.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3977" y="1781549"/>
            <a:ext cx="20040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mountains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520143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7783" y="3283254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June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9108" y="409664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0353" y="4894476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189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方正书宋_GBK</vt:lpstr>
      <vt:lpstr>Calibri</vt:lpstr>
      <vt:lpstr>NEU-BZ</vt:lpstr>
      <vt:lpstr>方正黑体_GBK</vt:lpstr>
      <vt:lpstr>Wingdings</vt:lpstr>
      <vt:lpstr>Times New Roman</vt:lpstr>
      <vt:lpstr>方正小标宋_GBK</vt:lpstr>
      <vt:lpstr>方正大标宋_GBK</vt:lpstr>
      <vt:lpstr>方正隶变_GBK</vt:lpstr>
      <vt:lpstr>微软雅黑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2026-03-20T23:45:46Z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