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大标宋简体" charset="-122"/>
      <p:regular r:id="rId9"/>
    </p:embeddedFont>
    <p:embeddedFont>
      <p:font typeface="方正黑体_GBK" pitchFamily="65" charset="-122"/>
      <p:regular r:id="rId10"/>
    </p:embeddedFont>
    <p:embeddedFont>
      <p:font typeface="方正大标宋_GBK" charset="-122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43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16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一、根据汉语提示写单词。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1.His father and mother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中国人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2.I’ll make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fish for my cat.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kite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如此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beautiful.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4.You can write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on the kite.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79086" y="1765279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78783" y="2487839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paper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78783" y="3308970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7805" y="4088987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76866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二、给问句选择合适的答语。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A.Yes,they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B.Good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idea.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course I will.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take a kite.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E.No,it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)1.Will you help me?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)2.Will they play football tomorrow?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3.Will it be sunny in Beijing?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4.What present can I take?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)5.What about visiting the Great Wall?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009" y="1627464"/>
            <a:ext cx="10595295" cy="13841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5274" y="31799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195" y="39249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9286" y="46656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5274" y="53724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9286" y="61029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3849" y="877666"/>
            <a:ext cx="109287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)1.Tomorrow is 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birthday.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A.mothers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B.mother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C.mother’s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)2.—It will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great present.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think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A.be;yes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B.is;yes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C.be;so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051" y="25877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1975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13849" y="877666"/>
            <a:ext cx="109287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3.I’ll write the Chinese word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“dragon” on the paper.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A.with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C.in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)4.John can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paper fish.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B.made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C.making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5.—Let’s play basketball after class.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A.That’s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all.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C.Good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idea!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527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2552" y="33629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7117" y="49788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143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2026-03-27T00:31:00Z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