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方正隶变_GBK" charset="-122"/>
      <p:regular r:id="rId12"/>
    </p:embeddedFont>
    <p:embeddedFont>
      <p:font typeface="方正大标宋简体" charset="-122"/>
      <p:regular r:id="rId13"/>
    </p:embeddedFont>
    <p:embeddedFont>
      <p:font typeface="方正小标宋_GBK" pitchFamily="65" charset="-122"/>
      <p:regular r:id="rId14"/>
    </p:embeddedFont>
    <p:embeddedFont>
      <p:font typeface="方正大标宋_GBK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latin typeface="Times New Roman" pitchFamily="18" charset="0"/>
                <a:ea typeface="宋体"/>
                <a:cs typeface="Times New Roman" pitchFamily="18" charset="0"/>
              </a:rPr>
              <a:t>7  Module</a:t>
            </a:r>
            <a:r>
              <a:rPr lang="en-US" altLang="zh-CN" sz="6000" b="1" dirty="0" smtClean="0">
                <a:latin typeface="Times New Roman" pitchFamily="18" charset="0"/>
                <a:ea typeface="方正黑体_GBK"/>
                <a:cs typeface="Times New Roman" pitchFamily="18" charset="0"/>
              </a:rPr>
              <a:t> </a:t>
            </a:r>
            <a:r>
              <a:rPr lang="en-US" altLang="zh-CN" sz="6000" b="1" dirty="0">
                <a:latin typeface="Times New Roman" pitchFamily="18" charset="0"/>
                <a:ea typeface="宋体"/>
                <a:cs typeface="Times New Roman" pitchFamily="18" charset="0"/>
              </a:rPr>
              <a:t>2</a:t>
            </a:r>
            <a:r>
              <a:rPr lang="en-US" altLang="zh-CN" sz="6000" b="1" dirty="0">
                <a:latin typeface="Times New Roman" pitchFamily="18" charset="0"/>
                <a:ea typeface="方正黑体_GBK"/>
                <a:cs typeface="Times New Roman" pitchFamily="18" charset="0"/>
              </a:rPr>
              <a:t> </a:t>
            </a:r>
            <a:r>
              <a:rPr lang="en-US" altLang="zh-CN" sz="6000" b="1" dirty="0">
                <a:latin typeface="Times New Roman" pitchFamily="18" charset="0"/>
                <a:ea typeface="宋体"/>
                <a:cs typeface="Times New Roman" pitchFamily="18" charset="0"/>
              </a:rPr>
              <a:t>Unit</a:t>
            </a:r>
            <a:r>
              <a:rPr lang="en-US" altLang="zh-CN" sz="6000" b="1" dirty="0">
                <a:latin typeface="Times New Roman" pitchFamily="18" charset="0"/>
                <a:ea typeface="方正黑体_GBK"/>
                <a:cs typeface="Times New Roman" pitchFamily="18" charset="0"/>
              </a:rPr>
              <a:t> </a:t>
            </a:r>
            <a:r>
              <a:rPr lang="en-US" altLang="zh-CN" sz="6000" b="1" dirty="0">
                <a:latin typeface="Times New Roman" pitchFamily="18" charset="0"/>
                <a:ea typeface="宋体"/>
                <a:cs typeface="Times New Roman" pitchFamily="18" charset="0"/>
              </a:rPr>
              <a:t>1 (</a:t>
            </a:r>
            <a:r>
              <a:rPr lang="zh-CN" altLang="zh-CN" sz="6000" b="1" dirty="0">
                <a:latin typeface="Times New Roman" pitchFamily="18" charset="0"/>
                <a:ea typeface="宋体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latin typeface="Times New Roman" pitchFamily="18" charset="0"/>
                <a:ea typeface="宋体"/>
                <a:cs typeface="Times New Roman" pitchFamily="18" charset="0"/>
              </a:rPr>
              <a:t>)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方正大标宋_GBK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41079"/>
            <a:ext cx="1050861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一、写出下列动词的过去式。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:is—was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do/does—did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1.teach—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2.learn—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3.write—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4.dance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5.like—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6.study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15431" y="2461406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98858" y="2461406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learnt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1215" y="3232465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wrote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18432" y="3244199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30196" y="4021278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18432" y="4021277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studied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1195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二、根据首字母或中文意思写单词。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father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d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.He drives a car.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2.Mr Li was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t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t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Chinese.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aunt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.She likes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much.(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我的姑姑是一名舞蹈演员。她非常喜欢跳舞。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4.Sam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last year.(Sam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去年学游泳了。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06188" y="1722607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river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80850" y="2494627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eacher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18548" y="2497826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62848" y="3287666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9216" y="3287664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24375" y="4810295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learnt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40179" y="4810294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swim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091195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English now.(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我的父母正在学习英语。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6.Mr Chen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story book last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昨晚陈先生写了一本故事书。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6218" y="889897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parents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29694" y="893635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learning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30346" y="2488407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wrote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91946" y="2488407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night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9691" y="841079"/>
            <a:ext cx="1080222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三、给问句选择合适的答语。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1.What did your mother do yesterday?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)2.What’s Amy doing now?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)3.Did he learn any foreign languages?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)4.Who are they?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5.Did you make a cake?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A.Yes,he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B.No,I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didn’t.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watched TV.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learning Chinese.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my grandparents.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6734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4029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8287" y="31007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2332" y="38029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2332" y="44715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4006" y="5087089"/>
            <a:ext cx="10737909" cy="13892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166</Words>
  <Application>Microsoft Office PowerPoint</Application>
  <PresentationFormat>自定义</PresentationFormat>
  <Paragraphs>59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Calibri</vt:lpstr>
      <vt:lpstr>方正隶变_GBK</vt:lpstr>
      <vt:lpstr>方正大标宋简体</vt:lpstr>
      <vt:lpstr>方正小标宋_GBK</vt:lpstr>
      <vt:lpstr>汉仪雅酷黑 95W</vt:lpstr>
      <vt:lpstr>方正大标宋_GBK</vt:lpstr>
      <vt:lpstr>微软雅黑</vt:lpstr>
      <vt:lpstr>Wingdings</vt:lpstr>
      <vt:lpstr>方正黑体_GBK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240</cp:revision>
  <dcterms:created xsi:type="dcterms:W3CDTF">2019-06-19T02:08:00Z</dcterms:created>
  <dcterms:modified xsi:type="dcterms:W3CDTF">2026-03-03T08:40:18Z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