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502" r:id="rId6"/>
    <p:sldId id="427" r:id="rId7"/>
  </p:sldIdLst>
  <p:sldSz cx="12192000" cy="6858000"/>
  <p:notesSz cx="6858000" cy="9144000"/>
  <p:embeddedFontLst>
    <p:embeddedFont>
      <p:font typeface="方正隶变_GBK" charset="-122"/>
      <p:regular r:id="rId8"/>
    </p:embeddedFont>
    <p:embeddedFont>
      <p:font typeface="方正黑体_GBK" pitchFamily="65" charset="-122"/>
      <p:regular r:id="rId9"/>
    </p:embeddedFont>
    <p:embeddedFont>
      <p:font typeface="方正大标宋简体" charset="-122"/>
      <p:regular r:id="rId10"/>
    </p:embeddedFont>
    <p:embeddedFont>
      <p:font typeface="方正大标宋_GBK" charset="-122"/>
      <p:regular r:id="rId11"/>
    </p:embeddedFont>
    <p:embeddedFont>
      <p:font typeface="方正小标宋_GBK" pitchFamily="65" charset="-122"/>
      <p:regular r:id="rId12"/>
    </p:embeddedFont>
    <p:embeddedFont>
      <p:font typeface="方正仿宋_GBK" pitchFamily="65" charset="-122"/>
      <p:regular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微软雅黑" pitchFamily="34" charset="-122"/>
      <p:regular r:id="rId18"/>
      <p:bold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50 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9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1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5" y="854126"/>
            <a:ext cx="10810613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一、根据句子意思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选出正确的单词填空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并注意单词的正确形式。每词只用一次。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zh-CN" altLang="en-US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en-US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in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from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eat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tell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wear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1.She had an email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Lingling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2.I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beautiful dress last Monday.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3.Jack has got two letters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English.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4.She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some bread for breakfast yesterday.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5.The actors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lots of jokes last Sunday.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19743" y="2357306"/>
            <a:ext cx="5494789" cy="69628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79583" y="3064948"/>
            <a:ext cx="10342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from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25467" y="383342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wore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70828" y="4511477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50232" y="5296084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ate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56556" y="6018863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told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6305"/>
            <a:ext cx="10870012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二、选择填空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根据所提供的句子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从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三个选项中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选择正确的答案。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)1.I’m ready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my trip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Guangzhou.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A.to;to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B.for;for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C.for;to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2.Last month we went to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zoo.We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pandas.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A.see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B.saw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C.look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)3.I was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happy,because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my friend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lots of jokes.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A.told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B.tell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C.tells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33461" y="249542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33461" y="391303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6865" y="537209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66305"/>
            <a:ext cx="10870012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4.Last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week,they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went to a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A.child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theatre	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B.children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theatre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C.children’s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theatre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)5.There are three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under the tree.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A.man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B.men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C.woman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56865" y="1060620"/>
            <a:ext cx="6078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11367" y="336702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1" y="867115"/>
            <a:ext cx="10609278" cy="5678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三、根据图片意思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回答下面问题。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1.—What did the cat wear yesterday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2.—What did you do last Saturday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en-US" altLang="zh-CN" sz="3400" u="sng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</a:rPr>
              <a:t>3.—What did they do last week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,</a:t>
            </a:r>
            <a:endParaRPr lang="zh-CN" altLang="zh-CN" sz="3400" dirty="0">
              <a:solidFill>
                <a:schemeClr val="bg1"/>
              </a:solidFill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6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606380" y="1419363"/>
            <a:ext cx="1856402" cy="1539280"/>
          </a:xfrm>
          <a:prstGeom prst="rect">
            <a:avLst/>
          </a:prstGeom>
        </p:spPr>
      </p:pic>
      <p:pic>
        <p:nvPicPr>
          <p:cNvPr id="9" name="image16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606380" y="3128564"/>
            <a:ext cx="1856402" cy="1539280"/>
          </a:xfrm>
          <a:prstGeom prst="rect">
            <a:avLst/>
          </a:prstGeom>
        </p:spPr>
      </p:pic>
      <p:pic>
        <p:nvPicPr>
          <p:cNvPr id="10" name="image167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7606380" y="5006314"/>
            <a:ext cx="1856402" cy="153928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08271" y="2513010"/>
            <a:ext cx="248818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wore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hat.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08271" y="4072078"/>
            <a:ext cx="268406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flew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kites.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85875" y="5659434"/>
            <a:ext cx="423439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They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played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football.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169</Words>
  <Application>Microsoft Office PowerPoint</Application>
  <PresentationFormat>自定义</PresentationFormat>
  <Paragraphs>56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方正隶变_GBK</vt:lpstr>
      <vt:lpstr>方正黑体_GBK</vt:lpstr>
      <vt:lpstr>方正大标宋简体</vt:lpstr>
      <vt:lpstr>汉仪雅酷黑 95W</vt:lpstr>
      <vt:lpstr>Wingdings</vt:lpstr>
      <vt:lpstr>方正大标宋_GBK</vt:lpstr>
      <vt:lpstr>方正小标宋_GBK</vt:lpstr>
      <vt:lpstr>方正仿宋_GBK</vt:lpstr>
      <vt:lpstr>Times New Roman</vt:lpstr>
      <vt:lpstr>Calibri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239</cp:revision>
  <dcterms:created xsi:type="dcterms:W3CDTF">2019-06-19T02:08:00Z</dcterms:created>
  <dcterms:modified xsi:type="dcterms:W3CDTF">2026-03-27T02:07:32Z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