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51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83407"/>
            <a:ext cx="10810614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一、根据句意及首字母提示补全单词。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last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books from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teacher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老师将会问你们一些问题。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often walk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dinner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晚上晚饭后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我经常散步。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are going to have a holiday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周后我们将要去度假。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502138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70165" y="151645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132012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orrowed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61249" y="2151712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70429" y="2762847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ask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1203" y="2737680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questions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6978" y="4005257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after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2971" y="4016903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16700" y="5271732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09425" y="526607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weeks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6953"/>
            <a:ext cx="109386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二、判断下列单词划线部分的发音是否相同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qu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u="sng" dirty="0">
                <a:latin typeface="Times New Roman" pitchFamily="18" charset="0"/>
                <a:ea typeface="Times New Roman"/>
                <a:cs typeface="Times New Roman" pitchFamily="18" charset="0"/>
              </a:rPr>
              <a:t>qu</a:t>
            </a:r>
            <a:r>
              <a:rPr lang="en-US" altLang="zh-CN" sz="3400" dirty="0">
                <a:latin typeface="Times New Roman" pitchFamily="18" charset="0"/>
                <a:ea typeface="Times New Roman"/>
                <a:cs typeface="Times New Roman" pitchFamily="18" charset="0"/>
              </a:rPr>
              <a:t>arter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	mou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ank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ink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)6.m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m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ke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6741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7072" y="264555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5240" y="33674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07072" y="34243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307" y="416469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0338" y="41762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10819003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只写序号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并根据短文内容用数字给下列图片排序。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B.looking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D.will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E.took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Saturday.Lingling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Amy rode bikes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zoo.They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animals.They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bread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bananas.They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played together and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Sunday.Lingling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Amy are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those photos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now.Tomorrow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theatre.They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going to see a show.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181138"/>
            <a:ext cx="9103135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0959" y="33857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22995" y="33885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9584" y="40013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0174" y="46209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52321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955379"/>
            <a:ext cx="8143875" cy="287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7" y="3923944"/>
            <a:ext cx="5091111" cy="287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346134" y="32443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7808" y="6165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5800" y="32849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5480" y="32849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3472" y="6165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155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2026-03-27T02:19:19Z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