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书宋_GBK" pitchFamily="65" charset="-122"/>
      <p:regular r:id="rId15"/>
    </p:embeddedFont>
    <p:embeddedFont>
      <p:font typeface="方正隶变_GBK" charset="-122"/>
      <p:regular r:id="rId16"/>
    </p:embeddedFont>
    <p:embeddedFont>
      <p:font typeface="方正黑体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大标宋_GBK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 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2678"/>
            <a:ext cx="109386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一、根据首字母或中文意思写单词。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1.It’s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about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China.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2.We didn’t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food many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many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or cars ten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two cats just now(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刚才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).But there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only one now.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6722" y="1748735"/>
            <a:ext cx="19800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rogramme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5250" y="1748734"/>
            <a:ext cx="6463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ife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040" y="2503002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70542" y="2505895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nough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0895" y="3263335"/>
            <a:ext cx="11962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eren’t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7012" y="326333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20895" y="411881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2829" y="4121464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2840"/>
            <a:ext cx="108022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a small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many years ago.(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许多年前我们住在小房子里。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6.There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lots of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now.(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现在有许多小汽车。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7.China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中国正在改变。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026889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3103" y="1026889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house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9022" y="252974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8910" y="2533414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5770" y="3300422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changing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874" y="954140"/>
            <a:ext cx="59618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74" y="1631625"/>
            <a:ext cx="8810963" cy="217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41695" y="4070568"/>
            <a:ext cx="102233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Five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ago,we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lived in a small house.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Now,we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6930" y="4957164"/>
            <a:ext cx="56447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live in a big house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99" y="982813"/>
            <a:ext cx="9520981" cy="2395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956865" y="3559219"/>
            <a:ext cx="939287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Ten years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ago,there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 a small school.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Now,there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6044" y="4421798"/>
            <a:ext cx="26949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 a big 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42" y="966570"/>
            <a:ext cx="8810406" cy="2244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956864" y="3429000"/>
            <a:ext cx="95629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past,we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8503" y="3525038"/>
            <a:ext cx="37150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walked to school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756" y="4287044"/>
            <a:ext cx="54676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Now,we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go to school by bus.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144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微软雅黑</vt:lpstr>
      <vt:lpstr>NEU-BZ</vt:lpstr>
      <vt:lpstr>方正书宋_GBK</vt:lpstr>
      <vt:lpstr>Wingdings</vt:lpstr>
      <vt:lpstr>方正隶变_GBK</vt:lpstr>
      <vt:lpstr>方正黑体_GBK</vt:lpstr>
      <vt:lpstr>汉仪雅酷黑 95W</vt:lpstr>
      <vt:lpstr>方正大标宋简体</vt:lpstr>
      <vt:lpstr>方正大标宋_GBK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2026-02-25T08:25:21Z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