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1" r:id="rId10"/>
    <p:sldId id="527" r:id="rId11"/>
    <p:sldId id="528" r:id="rId12"/>
    <p:sldId id="427" r:id="rId13"/>
  </p:sldIdLst>
  <p:sldSz cx="12192000" cy="6858000"/>
  <p:notesSz cx="6858000" cy="9144000"/>
  <p:embeddedFontLst>
    <p:embeddedFont>
      <p:font typeface="方正小标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黑体_GBK" pitchFamily="65" charset="-122"/>
      <p:regular r:id="rId19"/>
    </p:embeddedFont>
    <p:embeddedFont>
      <p:font typeface="方正隶变_GBK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大标宋简体" charset="-122"/>
      <p:regular r:id="rId23"/>
    </p:embeddedFont>
    <p:embeddedFont>
      <p:font typeface="方正仿宋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Unit  2  Mum bought new T-shirts for you.</a:t>
            </a:r>
            <a:endParaRPr lang="zh-CN" altLang="zh-CN" sz="6000" b="1" dirty="0">
              <a:latin typeface="Times New Roman" pitchFamily="18" charset="0"/>
              <a:ea typeface="方正大标宋简体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465201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503576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505115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599" y="1520122"/>
            <a:ext cx="108213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朋友们度过了愉快的周末。根据图片与提示词完成对话。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Mike:My</a:t>
            </a:r>
            <a:r>
              <a:rPr lang="en-US" altLang="zh-CN" sz="3400" dirty="0">
                <a:latin typeface="Times New Roman"/>
                <a:ea typeface="宋体"/>
              </a:rPr>
              <a:t> friends had a nice weekend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Mary:What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did they do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Mike:Tim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and Ben flew a kite.</a:t>
            </a:r>
            <a:endParaRPr lang="zh-CN" altLang="en-US" sz="3400" dirty="0"/>
          </a:p>
        </p:txBody>
      </p:sp>
      <p:pic>
        <p:nvPicPr>
          <p:cNvPr id="8" name="image20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647926" y="3135949"/>
            <a:ext cx="1984346" cy="176451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737536" y="3429000"/>
            <a:ext cx="2447208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Tim and </a:t>
            </a:r>
            <a:r>
              <a:rPr lang="en-US" altLang="zh-CN" sz="3400" dirty="0" smtClean="0">
                <a:latin typeface="Times New Roman"/>
                <a:ea typeface="宋体"/>
              </a:rPr>
              <a:t>Ben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(fly </a:t>
            </a:r>
            <a:r>
              <a:rPr lang="en-US" altLang="zh-CN" sz="3400" dirty="0">
                <a:latin typeface="Times New Roman"/>
                <a:ea typeface="宋体"/>
              </a:rPr>
              <a:t>a kite)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1094"/>
            <a:ext cx="781574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Mary:What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Xiaogang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7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Mike:He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70000"/>
              </a:lnSpc>
            </a:pP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7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Mary: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7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Mike</a:t>
            </a:r>
            <a:r>
              <a:rPr lang="en-US" altLang="zh-CN" sz="3600" dirty="0">
                <a:latin typeface="Times New Roman"/>
                <a:ea typeface="宋体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  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They </a:t>
            </a:r>
            <a:r>
              <a:rPr lang="en-US" altLang="zh-CN" sz="3600" dirty="0">
                <a:latin typeface="Times New Roman"/>
                <a:ea typeface="宋体"/>
              </a:rPr>
              <a:t>were </a:t>
            </a:r>
            <a:r>
              <a:rPr lang="en-US" altLang="zh-CN" sz="3600" dirty="0" err="1">
                <a:latin typeface="Times New Roman"/>
                <a:ea typeface="宋体"/>
              </a:rPr>
              <a:t>happy,and</a:t>
            </a:r>
            <a:r>
              <a:rPr lang="en-US" altLang="zh-CN" sz="3600" dirty="0">
                <a:latin typeface="Times New Roman"/>
                <a:ea typeface="宋体"/>
              </a:rPr>
              <a:t> they laughed a lot.</a:t>
            </a:r>
            <a:endParaRPr lang="zh-CN" altLang="en-US" sz="3400" dirty="0"/>
          </a:p>
        </p:txBody>
      </p:sp>
      <p:pic>
        <p:nvPicPr>
          <p:cNvPr id="8" name="image20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96988" y="1034934"/>
            <a:ext cx="1824957" cy="162278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51854" y="2657715"/>
            <a:ext cx="3461204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Times New Roman"/>
                <a:ea typeface="宋体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</a:rPr>
              <a:t>Xiaogang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>
                <a:latin typeface="Times New Roman"/>
                <a:ea typeface="宋体"/>
              </a:rPr>
              <a:t>visit the museum)</a:t>
            </a:r>
            <a:endParaRPr lang="zh-CN" altLang="en-US" sz="3400" dirty="0"/>
          </a:p>
        </p:txBody>
      </p:sp>
      <p:pic>
        <p:nvPicPr>
          <p:cNvPr id="9" name="image21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111740" y="3943318"/>
            <a:ext cx="1610205" cy="14318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696797" y="5375138"/>
            <a:ext cx="2440092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Times New Roman"/>
                <a:ea typeface="宋体"/>
              </a:rPr>
              <a:t>      Lucy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>
                <a:latin typeface="Times New Roman"/>
                <a:ea typeface="宋体"/>
              </a:rPr>
              <a:t>sing a song)</a:t>
            </a:r>
            <a:endParaRPr lang="zh-CN" altLang="en-US" sz="3400" dirty="0"/>
          </a:p>
        </p:txBody>
      </p:sp>
      <p:sp>
        <p:nvSpPr>
          <p:cNvPr id="11" name="矩形 10"/>
          <p:cNvSpPr/>
          <p:nvPr/>
        </p:nvSpPr>
        <p:spPr>
          <a:xfrm>
            <a:off x="3082998" y="1075434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did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23151" y="10866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31545" y="1914040"/>
            <a:ext cx="46921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visited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museum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05786" y="3659334"/>
            <a:ext cx="37148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What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did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Lucy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do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05553" y="4608275"/>
            <a:ext cx="36529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She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sang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song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938" y="1576820"/>
            <a:ext cx="7596951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一、给下列单词选择正确的汉语意思。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29" y="2471773"/>
            <a:ext cx="6839405" cy="4241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184972" y="2418884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7448" y="3140968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A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7448" y="3861048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E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27448" y="4581128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D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67652" y="5373215"/>
            <a:ext cx="5436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F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51493" y="6108945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B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38" y="939302"/>
            <a:ext cx="9473252" cy="5689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146019" y="953875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H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7448" y="198884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J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9456" y="292494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L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7448" y="4005064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K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7448" y="4941168"/>
            <a:ext cx="3545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I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32567" y="5997033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G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79456"/>
            <a:ext cx="107099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二、选出下列每组单词划线部分发音不同的一项。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qu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arter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qu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een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k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ite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)2.A.wi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B.sou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ank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sh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ow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B.fi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sh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air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B.fa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ree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5.A.E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lish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B.si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C.alo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0421" y="18542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8398" y="25783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0421" y="34093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7652" y="41650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5629" y="49672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7830"/>
            <a:ext cx="1065961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三、根据首字母和句意填空。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1.Can 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question,Ms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2.Don’t forget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homework.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3.It’s a book about Chinese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h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book at school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5.Dad is going to put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bed in my room.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8088" y="1790025"/>
            <a:ext cx="5725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35100" y="2537461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3289367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istory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57487" y="4088711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2268" y="4919541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nother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7405" y="861094"/>
            <a:ext cx="7160935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四、根据句子意思选择合适的图片。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06.jpeg"/>
          <p:cNvPicPr/>
          <p:nvPr/>
        </p:nvPicPr>
        <p:blipFill rotWithShape="1">
          <a:blip r:embed="rId4"/>
          <a:srcRect l="1276"/>
          <a:stretch/>
        </p:blipFill>
        <p:spPr>
          <a:xfrm>
            <a:off x="645952" y="1756396"/>
            <a:ext cx="10865963" cy="185716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5860" y="3613557"/>
            <a:ext cx="1065961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1.She ate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noodles.She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liked them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2.I’ve got two letters in English.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3.We went to a children’s theatre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</p:txBody>
      </p:sp>
      <p:sp>
        <p:nvSpPr>
          <p:cNvPr id="10" name="矩形 9"/>
          <p:cNvSpPr/>
          <p:nvPr/>
        </p:nvSpPr>
        <p:spPr>
          <a:xfrm>
            <a:off x="1170866" y="372764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3884" y="4592720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0866" y="53473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06.jpeg"/>
          <p:cNvPicPr/>
          <p:nvPr/>
        </p:nvPicPr>
        <p:blipFill rotWithShape="1">
          <a:blip r:embed="rId4"/>
          <a:srcRect l="1276"/>
          <a:stretch/>
        </p:blipFill>
        <p:spPr>
          <a:xfrm>
            <a:off x="505460" y="1034943"/>
            <a:ext cx="10865963" cy="185716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66194" y="2982286"/>
            <a:ext cx="1065961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4.She is going to swim tomorrow.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5.They flew kites last week.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9314" y="318934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8843" y="39301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1094"/>
            <a:ext cx="105925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)1.He didn’t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all.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A.read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B.reads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C.reading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New York in a month.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B.went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C.is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going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7719" y="26461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7719" y="41218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6" y="861094"/>
            <a:ext cx="10592500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)3.Dad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book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Chinese history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A.read;with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B.reads;about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C.read;about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4.—My mother will ask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questions.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C.us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)5.—Is the letter from the US?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C.No,I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can’t.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10180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9269" y="24442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3669" y="459984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313</Words>
  <Application>Microsoft Office PowerPoint</Application>
  <PresentationFormat>自定义</PresentationFormat>
  <Paragraphs>113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Times New Roman</vt:lpstr>
      <vt:lpstr>方正小标宋_GBK</vt:lpstr>
      <vt:lpstr>Calibri</vt:lpstr>
      <vt:lpstr>方正黑体_GBK</vt:lpstr>
      <vt:lpstr>方正隶变_GBK</vt:lpstr>
      <vt:lpstr>微软雅黑</vt:lpstr>
      <vt:lpstr>汉仪雅酷黑 95W</vt:lpstr>
      <vt:lpstr>方正大标宋简体</vt:lpstr>
      <vt:lpstr>Wingdings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236</cp:revision>
  <dcterms:created xsi:type="dcterms:W3CDTF">2019-06-19T02:08:00Z</dcterms:created>
  <dcterms:modified xsi:type="dcterms:W3CDTF">2026-03-26T03:02:54Z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