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方正隶变_GBK" charset="-122"/>
      <p:regular r:id="rId7"/>
    </p:embeddedFont>
    <p:embeddedFont>
      <p:font typeface="方正大标宋简体" charset="-122"/>
      <p:regular r:id="rId8"/>
    </p:embeddedFont>
    <p:embeddedFont>
      <p:font typeface="方正小标宋_GBK" pitchFamily="65" charset="-122"/>
      <p:regular r:id="rId9"/>
    </p:embeddedFont>
    <p:embeddedFont>
      <p:font typeface="方正黑体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_GBK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37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980851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一、根据图片提示填空。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3270" y="1767234"/>
            <a:ext cx="8279765" cy="12598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1635" y="3027074"/>
            <a:ext cx="1093027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uncle goes to work 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every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morning.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 want to be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future.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uncle is 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4.He does homework at eight o’clock every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23413" y="3121223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half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20915" y="3079277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34205" y="3111482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seven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27310" y="4529622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nurse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27310" y="5255552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teacher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17093" y="6001778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evening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2515"/>
            <a:ext cx="1093028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go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past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work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1.Linda takes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the zoo.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2.Daming’s father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3.Bill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shcool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4.I’ll go to bed at half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nine.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5.Look.Here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photo of my mother.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6796" y="2432807"/>
            <a:ext cx="5150841" cy="6375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85882" y="3121223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26193" y="3833189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65199" y="45416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6713" y="5254649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5882" y="5968484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74350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三、根据首字母或中文提示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1.Tina gets up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every morning.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2.That’s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.He is still doing his homework.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father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我爸爸是一位出租车司机。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mother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a factory.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我妈妈是一位工人。她在工厂上班。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75778" y="1755945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3898" y="2536455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96166" y="3346389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taxi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67779" y="3302397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driver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6170" y="4851963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2722" y="4851963"/>
            <a:ext cx="12506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130</Words>
  <Application>Microsoft Office PowerPoint</Application>
  <PresentationFormat>自定义</PresentationFormat>
  <Paragraphs>51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方正隶变_GBK</vt:lpstr>
      <vt:lpstr>方正大标宋简体</vt:lpstr>
      <vt:lpstr>Wingdings</vt:lpstr>
      <vt:lpstr>汉仪雅酷黑 95W</vt:lpstr>
      <vt:lpstr>方正小标宋_GBK</vt:lpstr>
      <vt:lpstr>方正黑体_GBK</vt:lpstr>
      <vt:lpstr>Times New Roman</vt:lpstr>
      <vt:lpstr>Calibri</vt:lpstr>
      <vt:lpstr>微软雅黑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2026-03-26T08:30:05Z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