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简体" charset="-122"/>
      <p:regular r:id="rId13"/>
    </p:embeddedFont>
    <p:embeddedFont>
      <p:font typeface="方正小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黑体_GBK" pitchFamily="65" charset="-122"/>
      <p:regular r:id="rId17"/>
    </p:embeddedFont>
    <p:embeddedFont>
      <p:font typeface="MS Mincho" pitchFamily="49" charset="-128"/>
      <p:regular r:id="rId18"/>
    </p:embeddedFont>
    <p:embeddedFont>
      <p:font typeface="方正书宋_GBK" pitchFamily="65" charset="-122"/>
      <p:regular r:id="rId19"/>
    </p:embeddedFont>
    <p:embeddedFont>
      <p:font typeface="方正隶变_GBK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30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6953"/>
            <a:ext cx="10668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1.A.kite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B.bike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C.light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)2.A.heavy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B.broken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C.big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3.A.bear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B.panda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C.tiger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)4.A.friendly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B.lovely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C.great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13106" y="1191238"/>
            <a:ext cx="1867203" cy="16236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8687" y="1798560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5668" y="25674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5668" y="33254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5668" y="41296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9293"/>
            <a:ext cx="1067638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回答问题。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听第一段对话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)1.Is the box heavy for Lily?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isn’t.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don’t know.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听第二段对话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回答第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2.Which dress will the girl take?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green one.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blue one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white one.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4949" y="25532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4949" y="48433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6511"/>
            <a:ext cx="108190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与短文内容相符的写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)1.The T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shirt is green.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T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shirt is new.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)3.The T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shirt has got a bear on it.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4.It’s nice for my sister.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900" y="18074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687" y="25669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9438" y="342324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9731" y="417227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7830"/>
            <a:ext cx="108022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light.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pocket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3.I’ll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this T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shirt.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4.It’s too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me!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him to play football.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3334" y="1730996"/>
            <a:ext cx="17379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umbrella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5669" y="2477790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3615" y="3288973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45784" y="4080700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0724" y="4844475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easy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216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方正大标宋_GBK</vt:lpstr>
      <vt:lpstr>NEU-BZ</vt:lpstr>
      <vt:lpstr>Times New Roman</vt:lpstr>
      <vt:lpstr>方正大标宋简体</vt:lpstr>
      <vt:lpstr>方正小标宋_GBK</vt:lpstr>
      <vt:lpstr>微软雅黑</vt:lpstr>
      <vt:lpstr>方正黑体_GBK</vt:lpstr>
      <vt:lpstr>汉仪雅酷黑 95W</vt:lpstr>
      <vt:lpstr>MS Mincho</vt:lpstr>
      <vt:lpstr>方正书宋_GBK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2026-03-20T08:31:02Z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