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9" r:id="rId4"/>
    <p:sldId id="515" r:id="rId5"/>
    <p:sldId id="516" r:id="rId6"/>
    <p:sldId id="517" r:id="rId7"/>
    <p:sldId id="518" r:id="rId8"/>
    <p:sldId id="519" r:id="rId9"/>
    <p:sldId id="527" r:id="rId10"/>
    <p:sldId id="528" r:id="rId11"/>
    <p:sldId id="427" r:id="rId12"/>
  </p:sldIdLst>
  <p:sldSz cx="12192000" cy="6858000"/>
  <p:notesSz cx="6858000" cy="9144000"/>
  <p:embeddedFontLst>
    <p:embeddedFont>
      <p:font typeface="方正大标宋简体" charset="-122"/>
      <p:regular r:id="rId13"/>
    </p:embeddedFont>
    <p:embeddedFont>
      <p:font typeface="Calibri" pitchFamily="34" charset="0"/>
      <p:regular r:id="rId14"/>
      <p:bold r:id="rId15"/>
      <p:italic r:id="rId16"/>
      <p:boldItalic r:id="rId17"/>
    </p:embeddedFont>
    <p:embeddedFont>
      <p:font typeface="方正小标宋_GBK" pitchFamily="65" charset="-122"/>
      <p:regular r:id="rId18"/>
    </p:embeddedFont>
    <p:embeddedFont>
      <p:font typeface="微软雅黑" pitchFamily="34" charset="-122"/>
      <p:regular r:id="rId19"/>
      <p:bold r:id="rId20"/>
    </p:embeddedFont>
    <p:embeddedFont>
      <p:font typeface="方正黑体_GBK" pitchFamily="65" charset="-122"/>
      <p:regular r:id="rId21"/>
    </p:embeddedFont>
    <p:embeddedFont>
      <p:font typeface="方正隶变_GBK" pitchFamily="65" charset="-122"/>
      <p:regular r:id="rId22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-504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9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5.fntdata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23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font" Target="fonts/font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22" Type="http://schemas.openxmlformats.org/officeDocument/2006/relationships/font" Target="fonts/font10.fntdata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2026-3-27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5.xml"/><Relationship Id="rId1" Type="http://schemas.openxmlformats.org/officeDocument/2006/relationships/tags" Target="../tags/tag74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tif"/><Relationship Id="rId9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3.png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3.png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4" Type="http://schemas.openxmlformats.org/officeDocument/2006/relationships/image" Target="../media/image10.t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332786"/>
            <a:ext cx="12197715" cy="998855"/>
          </a:xfrm>
        </p:spPr>
        <p:txBody>
          <a:bodyPr>
            <a:noAutofit/>
          </a:bodyPr>
          <a:lstStyle/>
          <a:p>
            <a:r>
              <a:rPr lang="en-US" altLang="zh-CN" sz="6000" b="1" dirty="0">
                <a:latin typeface="Times New Roman" pitchFamily="18" charset="0"/>
                <a:ea typeface="方正大标宋简体" charset="-122"/>
                <a:cs typeface="Times New Roman" pitchFamily="18" charset="0"/>
              </a:rPr>
              <a:t>Unit  1  We laughed a lot.</a:t>
            </a:r>
            <a:endParaRPr lang="zh-CN" altLang="zh-CN" sz="6000" b="1" dirty="0">
              <a:latin typeface="Times New Roman" pitchFamily="18" charset="0"/>
              <a:ea typeface="方正大标宋简体" charset="-122"/>
              <a:cs typeface="Times New Roman" pitchFamily="18" charset="0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16300" y="3693413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702437" y="426397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56965" y="427936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五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3BB5BA80-9753-757A-7D9A-8F60662E6021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628547" y="925168"/>
            <a:ext cx="10760279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child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wear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see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woman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tell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4.I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a funny dog on the stage(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舞台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 yesterday.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5.Sam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his mum’s dress yesterday.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90569" y="1040235"/>
            <a:ext cx="8070209" cy="74974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408271" y="1840803"/>
            <a:ext cx="86273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saw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161880" y="2604325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wore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4.jpeg">
            <a:extLst>
              <a:ext uri="{FF2B5EF4-FFF2-40B4-BE49-F238E27FC236}">
                <a16:creationId xmlns="" xmlns:a16="http://schemas.microsoft.com/office/drawing/2014/main" id="{E779C646-829E-4DAD-A117-4A9806674BD2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930731"/>
            <a:ext cx="4007273" cy="64608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8413" y="1587117"/>
            <a:ext cx="10802225" cy="15787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一、请用括号中单词的适当形式填空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并根据句意选择正确的图片。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694233" y="3365435"/>
            <a:ext cx="10706405" cy="2259870"/>
            <a:chOff x="694233" y="3365435"/>
            <a:chExt cx="10706405" cy="2259870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4233" y="3404946"/>
              <a:ext cx="1965077" cy="222035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59978" y="3412222"/>
              <a:ext cx="1991774" cy="221308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39557" y="3431591"/>
              <a:ext cx="1881621" cy="21670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29" name="Picture 5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69648" y="3400824"/>
              <a:ext cx="1923350" cy="219641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30" name="Picture 6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428308" y="3365435"/>
              <a:ext cx="1972330" cy="22001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grpSp>
        <p:nvGrpSpPr>
          <p:cNvPr id="6" name="组合 5"/>
          <p:cNvGrpSpPr/>
          <p:nvPr/>
        </p:nvGrpSpPr>
        <p:grpSpPr>
          <a:xfrm>
            <a:off x="527164" y="993406"/>
            <a:ext cx="10706405" cy="2259870"/>
            <a:chOff x="694233" y="3365435"/>
            <a:chExt cx="10706405" cy="2259870"/>
          </a:xfrm>
        </p:grpSpPr>
        <p:pic>
          <p:nvPicPr>
            <p:cNvPr id="8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4233" y="3404946"/>
              <a:ext cx="1965077" cy="222035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9" name="Picture 3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59978" y="3412222"/>
              <a:ext cx="1991774" cy="221308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" name="Picture 4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39557" y="3431591"/>
              <a:ext cx="1881621" cy="21670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1" name="Picture 5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69648" y="3400824"/>
              <a:ext cx="1923350" cy="219641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2" name="Picture 6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428308" y="3365435"/>
              <a:ext cx="1972330" cy="22001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3" name="矩形 2"/>
          <p:cNvSpPr/>
          <p:nvPr/>
        </p:nvSpPr>
        <p:spPr>
          <a:xfrm>
            <a:off x="566497" y="3430584"/>
            <a:ext cx="10667071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1.Two actors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(tell) lots of jokes last night.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)2.We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(go) to the theatre yesterday.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)3.Lanlan and Ann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(eat) hamburgers and chips last night.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058938" y="3618621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E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422624" y="3550009"/>
            <a:ext cx="86433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told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034892" y="4442621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962846" y="4348929"/>
            <a:ext cx="10326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went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034892" y="5192945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187754" y="5146261"/>
            <a:ext cx="69442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ate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17637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grpSp>
        <p:nvGrpSpPr>
          <p:cNvPr id="6" name="组合 5"/>
          <p:cNvGrpSpPr/>
          <p:nvPr/>
        </p:nvGrpSpPr>
        <p:grpSpPr>
          <a:xfrm>
            <a:off x="527164" y="993406"/>
            <a:ext cx="10706405" cy="2259870"/>
            <a:chOff x="694233" y="3365435"/>
            <a:chExt cx="10706405" cy="2259870"/>
          </a:xfrm>
        </p:grpSpPr>
        <p:pic>
          <p:nvPicPr>
            <p:cNvPr id="8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4233" y="3404946"/>
              <a:ext cx="1965077" cy="222035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9" name="Picture 3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59978" y="3412222"/>
              <a:ext cx="1991774" cy="221308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" name="Picture 4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39557" y="3431591"/>
              <a:ext cx="1881621" cy="21670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1" name="Picture 5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69648" y="3400824"/>
              <a:ext cx="1923350" cy="219641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2" name="Picture 6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428308" y="3365435"/>
              <a:ext cx="1972330" cy="22001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3" name="矩形 2"/>
          <p:cNvSpPr/>
          <p:nvPr/>
        </p:nvSpPr>
        <p:spPr>
          <a:xfrm>
            <a:off x="566497" y="3430584"/>
            <a:ext cx="10667071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)4.Last week we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(watch) a show on TV.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     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)5.We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laugh) a lot at the show last night.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39609" y="3641783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706399" y="3504009"/>
            <a:ext cx="163859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watched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979831" y="4419765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805569" y="4323747"/>
            <a:ext cx="156645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laughed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81092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4857" y="861094"/>
            <a:ext cx="10947057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二、根据首字母或中文意思写单词。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1.Yesterday I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w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 blue skirt.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2.My mother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t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 story last Saturday.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3.Yesterday I played basketball with my friends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a         </a:t>
            </a:r>
            <a:r>
              <a:rPr lang="en-US" altLang="zh-CN" sz="3400" u="sng" dirty="0" smtClean="0">
                <a:solidFill>
                  <a:schemeClr val="bg1"/>
                </a:solidFill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school.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4.The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w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are dancing in the park.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5.Sam wrote a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l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to me last night.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796033" y="1748080"/>
            <a:ext cx="74251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ore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527601" y="2559675"/>
            <a:ext cx="74251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old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617688" y="3307951"/>
            <a:ext cx="79220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fter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483415" y="4894172"/>
            <a:ext cx="11544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omen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802608" y="5657776"/>
            <a:ext cx="96212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etter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64858" y="861094"/>
            <a:ext cx="10793836" cy="59523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6.We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had dinner in a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r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yesterday.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7.The girl saw a funny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man.She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l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 lot.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8.Are you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for your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tomorrow?(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你准备好了明天的旅行吗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?)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9.We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hamburgers and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yesterday.(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昨天我们吃了汉堡和薯条。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10.This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told lots of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这位演员讲了很多笑话。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913787" y="930871"/>
            <a:ext cx="176202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estaurant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800208" y="1631318"/>
            <a:ext cx="144462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aughed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550541" y="2386459"/>
            <a:ext cx="11544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ready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699897" y="2385212"/>
            <a:ext cx="79220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trip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819871" y="3831972"/>
            <a:ext cx="69442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ate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072277" y="3826374"/>
            <a:ext cx="110639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chips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167081" y="5287074"/>
            <a:ext cx="105830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actor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569415" y="5282481"/>
            <a:ext cx="110639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jokes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8414" y="861094"/>
            <a:ext cx="10913501" cy="59523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三、选择填空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根据所提供的句子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从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、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B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、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C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三个选项中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选择正确的答案。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)1.Let’s go to the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and eat lunch.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A.theatre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　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B.library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　　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C.restaurant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     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)2.I’ve got a letter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my uncle.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A.at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B.from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C.of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)3.I’ve got two letters</a:t>
            </a:r>
            <a:r>
              <a:rPr lang="zh-CN" altLang="zh-CN" sz="3400" u="sng" dirty="0" smtClean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English. </a:t>
            </a:r>
            <a:endParaRPr lang="zh-CN" altLang="zh-CN" sz="3400" dirty="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A.in	          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B.for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           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C.from</a:t>
            </a:r>
            <a:endParaRPr lang="zh-CN" altLang="zh-CN" sz="3400" dirty="0" smtClean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43444" y="250646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43444" y="3929232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43444" y="533830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98414" y="861094"/>
            <a:ext cx="10676389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)4.Are you ready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your trip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the US?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A.for;to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B.to;for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C.about;to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     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)5.The jokes were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funny.We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laughed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A.a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lot 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B.lots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of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C.a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lot of 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     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)6.After school we went to a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restaurant.We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all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hamburgers and chips.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A.eat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B.ate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C.eating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46162" y="1000395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15810" y="261163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39855" y="4208500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6" name="image31.jpeg">
            <a:extLst>
              <a:ext uri="{FF2B5EF4-FFF2-40B4-BE49-F238E27FC236}">
                <a16:creationId xmlns:a16="http://schemas.microsoft.com/office/drawing/2014/main" xmlns="" id="{F26DE1C1-30B6-4E3C-9009-99272B6DBC89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475764" y="920083"/>
            <a:ext cx="3262836" cy="60003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1636" y="1520122"/>
            <a:ext cx="10760279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方正黑体_GBK"/>
                <a:cs typeface="Times New Roman"/>
              </a:rPr>
              <a:t>       </a:t>
            </a:r>
            <a:r>
              <a:rPr lang="zh-CN" altLang="zh-CN" sz="3400" dirty="0" smtClean="0">
                <a:latin typeface="Times New Roman"/>
                <a:ea typeface="方正黑体_GBK"/>
                <a:cs typeface="Times New Roman"/>
              </a:rPr>
              <a:t>根据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句子意思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选出正确的单词填空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并注意单词的正确形式。每词只用一次。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child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wear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see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woman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tell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1.There were three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in the room.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2.They went to a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theatre last night.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3.Dad is a funny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man.He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likes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jokes.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283516" y="3171039"/>
            <a:ext cx="8070209" cy="74974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205003" y="3932659"/>
            <a:ext cx="146867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women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765780" y="4725778"/>
            <a:ext cx="190789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children’s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318349" y="5490283"/>
            <a:ext cx="130195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telling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210</TotalTime>
  <Words>221</Words>
  <Application>Microsoft Office PowerPoint</Application>
  <PresentationFormat>自定义</PresentationFormat>
  <Paragraphs>99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3" baseType="lpstr">
      <vt:lpstr>Arial</vt:lpstr>
      <vt:lpstr>宋体</vt:lpstr>
      <vt:lpstr>方正大标宋简体</vt:lpstr>
      <vt:lpstr>Times New Roman</vt:lpstr>
      <vt:lpstr>Calibri</vt:lpstr>
      <vt:lpstr>方正小标宋_GBK</vt:lpstr>
      <vt:lpstr>汉仪雅酷黑 95W</vt:lpstr>
      <vt:lpstr>微软雅黑</vt:lpstr>
      <vt:lpstr>方正黑体_GBK</vt:lpstr>
      <vt:lpstr>Wingdings</vt:lpstr>
      <vt:lpstr>方正隶变_GBK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237</cp:revision>
  <dcterms:created xsi:type="dcterms:W3CDTF">2019-06-19T02:08:00Z</dcterms:created>
  <dcterms:modified xsi:type="dcterms:W3CDTF">2026-03-27T08:33:30Z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