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29" r:id="rId5"/>
    <p:sldId id="516" r:id="rId6"/>
    <p:sldId id="517" r:id="rId7"/>
    <p:sldId id="530" r:id="rId8"/>
    <p:sldId id="531" r:id="rId9"/>
    <p:sldId id="518" r:id="rId10"/>
    <p:sldId id="519" r:id="rId11"/>
    <p:sldId id="532" r:id="rId12"/>
    <p:sldId id="533" r:id="rId13"/>
    <p:sldId id="520" r:id="rId14"/>
    <p:sldId id="534" r:id="rId15"/>
    <p:sldId id="427" r:id="rId16"/>
  </p:sldIdLst>
  <p:sldSz cx="12192000" cy="6858000"/>
  <p:notesSz cx="6858000" cy="9144000"/>
  <p:embeddedFontLst>
    <p:embeddedFont>
      <p:font typeface="方正黑体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大标宋简体" charset="-122"/>
      <p:regular r:id="rId21"/>
    </p:embeddedFont>
    <p:embeddedFont>
      <p:font typeface="方正隶变_GBK" charset="-122"/>
      <p:regular r:id="rId22"/>
    </p:embeddedFont>
    <p:embeddedFont>
      <p:font typeface="方正小标宋_GBK" pitchFamily="65" charset="-122"/>
      <p:regular r:id="rId23"/>
    </p:embeddedFont>
    <p:embeddedFont>
      <p:font typeface="方正大标宋_GBK" charset="-122"/>
      <p:regular r:id="rId24"/>
    </p:embeddedFont>
    <p:embeddedFont>
      <p:font typeface="NEU-BZ" pitchFamily="2" charset="-122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第三模块综合训练</a:t>
            </a:r>
            <a:endParaRPr lang="zh-CN" altLang="en-US" sz="56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016" y="889844"/>
            <a:ext cx="10853234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Dinner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between six o’clock and eight o’clock in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evening.It’s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big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meal.They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have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meat,chicken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turkey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also have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vegetables,rice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soup.The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drink is coffee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tea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or milk.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)1.People in the US have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 breakfast.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A.noodles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B.sandwiches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C.bread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画线单词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light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的汉语意思是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重的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B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有用的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C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简单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63" y="39888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63" y="54146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016" y="889844"/>
            <a:ext cx="1085323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3.Children often have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 lunch at school.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A.eggs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sausages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B.sandwiches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fruit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C.potatoes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meat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4.American people probably(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很可能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have dinner at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in the evening according to the passage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根据短文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A.7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00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B.5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30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C.9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00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9330" y="10442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0984" y="42148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670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016" y="889844"/>
            <a:ext cx="1085323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)5.What’s the best title(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题目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of the passage?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A.Nice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food for the people in the US.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B.Traditional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food in the US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C.Three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meals in the US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6841" y="10150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343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41079"/>
            <a:ext cx="10592500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六、小作文。假如你是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Daming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请你根据问题提示写一封信给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告诉她你昨天一日三餐吃了什么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并表示自己喜欢中国菜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它们很美味。要求语句通顺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不少于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句话。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问题提示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:1.What did you have for breakfast?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2.What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did you have for lunch?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3.What did you have for dinner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41079"/>
            <a:ext cx="105925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Dear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Amy,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Love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Daming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581" y="1613716"/>
            <a:ext cx="10782088" cy="3158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Yesterday I had an egg and some noodles for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breakfast.I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had fish and rice for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lunch.I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had some potatoes and dumplings for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dinner.I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like Chinese food very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much.They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are very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delicious.Do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you like them?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616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4885"/>
            <a:ext cx="107351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一、找出下面单词划线部分发音不同的一项。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)1.A.t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cher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C.br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)2.A.l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fe  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)3.A.n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)4.A.wh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ere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5.A.l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C.bl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375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1632" y="25308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4599" y="33397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4599" y="40642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6210" y="48690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5342"/>
            <a:ext cx="1065961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二、选择合适的选项补全对话。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A:What food do you like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B:1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What about you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A:I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like Chinese food too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B:Oh,great.2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68250" y="1828800"/>
            <a:ext cx="5868923" cy="3300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do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B.What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did you have yesterday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25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C.What’s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your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favourite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food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25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D.What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did you drink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25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E.I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like Chinese food.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768250" y="1816083"/>
            <a:ext cx="5743665" cy="322583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57307" y="257039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67896" y="41437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5342"/>
            <a:ext cx="1065961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A:Dumplings.Do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you like them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B:3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I ate them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yesterday.4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A:I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had hot pot(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火锅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).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B:Wow!5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en-US" altLang="zh-CN" sz="3400" u="sng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A:I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drank some orange juice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and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some milk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642992" y="1716576"/>
            <a:ext cx="5958981" cy="3424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A.Yes,I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do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B.What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did you have yesterday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C.What’s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your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favourite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food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D.What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did you drink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E.I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like Chinese food. 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642992" y="1820144"/>
            <a:ext cx="5743665" cy="322583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32617" y="18201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32961" y="25531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3474" y="41217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699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83731"/>
            <a:ext cx="107854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三、用所给词的正确形式填空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补全短文。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We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(have) lunch at school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yesterday.I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(eat) a hamburger and 3.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(drink) some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milk.Sam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4.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sandwich) very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much.I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(give) my sandwich to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him.He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thanked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me.We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were very happy.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97729" y="1781097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6698" y="2595543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83358" y="2590076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drank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65646" y="3358838"/>
            <a:ext cx="21964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sandwiches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6698" y="4156725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gave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1094"/>
            <a:ext cx="10921889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四、选择填空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)1.I’m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.I want some bread.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A.thirsty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B.bored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C.hungry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2.I’ve got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English book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A.a;from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B.an;from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C.an;of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)3.Fish and chips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traditional English dish.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A.am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B.is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C.are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9025" y="246924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380" y="3949776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3384" y="53800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61094"/>
            <a:ext cx="1073511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)4.—What is your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favourite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,Tony?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—Steamed Dumplings 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蒸饺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A.food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B.drink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C.vegetable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)5.Sam didn’t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hamburgers yesterday.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A.had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B.has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C.have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)6.Tomorrow Mum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dumplings for me.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A.makes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B.made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C.is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going to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make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6162" y="10011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0207" y="32836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0207" y="49282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568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61094"/>
            <a:ext cx="1073511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7.Mum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durian(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榴莲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her good friend last week.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A.gave;for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B.give;to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C.gave;to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)8.Mum bought a new bag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A.for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C.in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444" y="10185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444" y="33198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046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8079" y="874694"/>
            <a:ext cx="1096383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五、阅读短文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people in the US eat three meals(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a day.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They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have breakfast before eight o’clock in the morning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They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often have some porridge(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),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eggs,bread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some meat.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Lunch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between twelve o’clock and one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o’clock.It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a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light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meal.Working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people take lunch or get it near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workplace.Children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often take sandwiches and fruit to school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eat them at school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440</Words>
  <Application>Microsoft Office PowerPoint</Application>
  <PresentationFormat>自定义</PresentationFormat>
  <Paragraphs>148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方正黑体_GBK</vt:lpstr>
      <vt:lpstr>方正书宋_GBK</vt:lpstr>
      <vt:lpstr>微软雅黑</vt:lpstr>
      <vt:lpstr>汉仪雅酷黑 95W</vt:lpstr>
      <vt:lpstr>方正大标宋简体</vt:lpstr>
      <vt:lpstr>方正隶变_GBK</vt:lpstr>
      <vt:lpstr>方正小标宋_GBK</vt:lpstr>
      <vt:lpstr>方正大标宋_GBK</vt:lpstr>
      <vt:lpstr>NEU-BZ</vt:lpstr>
      <vt:lpstr>Wingdings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235</cp:revision>
  <dcterms:created xsi:type="dcterms:W3CDTF">2019-06-19T02:08:00Z</dcterms:created>
  <dcterms:modified xsi:type="dcterms:W3CDTF">2026-03-13T09:18:10Z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