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大标宋_GBK" charset="-122"/>
      <p:regular r:id="rId7"/>
    </p:embeddedFont>
    <p:embeddedFont>
      <p:font typeface="方正书宋_GBK" pitchFamily="65" charset="-122"/>
      <p:regular r:id="rId8"/>
    </p:embeddedFont>
    <p:embeddedFont>
      <p:font typeface="方正隶变_GBK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25 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Module 5 Unit 1 (</a:t>
            </a:r>
            <a:r>
              <a:rPr lang="zh-CN" altLang="zh-CN" sz="6000" b="1" dirty="0"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871944"/>
            <a:ext cx="1043310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一、选择合适的单词补全句子。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take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umbrella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fly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carry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windy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today.Let’s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kite.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bag is not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heavy.She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3.This red dress is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nice.I’ll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4.You can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books in your bag.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on the shelf.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3182" y="1652631"/>
            <a:ext cx="8204433" cy="6962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0210" y="2503555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7340" y="3298516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8962" y="4096882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4113" y="484372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5649223"/>
            <a:ext cx="19078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umbrellas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79780"/>
            <a:ext cx="6096000" cy="23522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二、根据图意仿例写句子。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:The yellow pencils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broken.The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black pencils are new.</a:t>
            </a:r>
            <a:endParaRPr lang="zh-CN" altLang="en-US" sz="3400" dirty="0"/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61033" y="1540989"/>
            <a:ext cx="3905382" cy="1419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5193" y="3394787"/>
            <a:ext cx="89398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pic>
        <p:nvPicPr>
          <p:cNvPr id="9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98000" y="3232027"/>
            <a:ext cx="3474506" cy="1759939"/>
          </a:xfrm>
          <a:prstGeom prst="rect">
            <a:avLst/>
          </a:prstGeom>
        </p:spPr>
      </p:pic>
      <p:pic>
        <p:nvPicPr>
          <p:cNvPr id="10" name="image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548395" y="5239591"/>
            <a:ext cx="3350615" cy="147918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43024" y="3508493"/>
            <a:ext cx="43517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 white hat is big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</a:rPr>
              <a:t>.       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1977" y="4291142"/>
            <a:ext cx="47732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 red hat is small.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3024" y="4991966"/>
            <a:ext cx="50549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 green shoes are new.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608" y="5861179"/>
            <a:ext cx="52503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 yellow shoes are old.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8022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三、根据句意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写出句子中画线单词的反义词。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1.This question is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easy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.That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shoes are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want to buy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new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pair.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3.Two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ago,Amy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now she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4.This bag is so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heavy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that bag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apple is 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small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.Give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her 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0028" y="168988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2710" y="251188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56960" y="3261751"/>
            <a:ext cx="744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1209" y="4029376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1781" y="484389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151</Words>
  <Application>Microsoft Office PowerPoint</Application>
  <PresentationFormat>自定义</PresentationFormat>
  <Paragraphs>48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Times New Roman</vt:lpstr>
      <vt:lpstr>Wingdings</vt:lpstr>
      <vt:lpstr>微软雅黑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2026-03-20T07:23:55Z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