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15" r:id="rId4"/>
    <p:sldId id="516" r:id="rId5"/>
    <p:sldId id="517" r:id="rId6"/>
    <p:sldId id="519" r:id="rId7"/>
    <p:sldId id="529" r:id="rId8"/>
    <p:sldId id="520" r:id="rId9"/>
    <p:sldId id="521" r:id="rId10"/>
    <p:sldId id="530" r:id="rId11"/>
    <p:sldId id="522" r:id="rId12"/>
    <p:sldId id="518" r:id="rId13"/>
    <p:sldId id="523" r:id="rId14"/>
    <p:sldId id="427" r:id="rId15"/>
  </p:sldIdLst>
  <p:sldSz cx="12192000" cy="6858000"/>
  <p:notesSz cx="6858000" cy="9144000"/>
  <p:embeddedFontLst>
    <p:embeddedFont>
      <p:font typeface="方正黑体_GBK" pitchFamily="65" charset="-122"/>
      <p:regular r:id="rId16"/>
    </p:embeddedFont>
    <p:embeddedFont>
      <p:font typeface="方正书宋_GBK" pitchFamily="65" charset="-122"/>
      <p:regular r:id="rId17"/>
    </p:embeddedFont>
    <p:embeddedFont>
      <p:font typeface="微软雅黑" pitchFamily="34" charset="-122"/>
      <p:regular r:id="rId18"/>
      <p:bold r:id="rId19"/>
    </p:embeddedFont>
    <p:embeddedFont>
      <p:font typeface="方正大标宋简体" charset="-122"/>
      <p:regular r:id="rId20"/>
    </p:embeddedFont>
    <p:embeddedFont>
      <p:font typeface="方正隶变_GBK" charset="-122"/>
      <p:regular r:id="rId21"/>
    </p:embeddedFont>
    <p:embeddedFont>
      <p:font typeface="方正小标宋_GBK" pitchFamily="65" charset="-122"/>
      <p:regular r:id="rId22"/>
    </p:embeddedFont>
    <p:embeddedFont>
      <p:font typeface="方正大标宋_GBK" charset="-122"/>
      <p:regular r:id="rId23"/>
    </p:embeddedFont>
    <p:embeddedFont>
      <p:font typeface="NEU-BZ" pitchFamily="2" charset="-122"/>
      <p:regular r:id="rId24"/>
      <p:bold r:id="rId25"/>
      <p:italic r:id="rId26"/>
      <p:boldItalic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1062" y="-402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9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8.fntdata"/><Relationship Id="rId28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font" Target="fonts/font12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image" Target="../media/image7.t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8.xml"/><Relationship Id="rId1" Type="http://schemas.openxmlformats.org/officeDocument/2006/relationships/tags" Target="../tags/tag77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332786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 </a:t>
            </a:r>
            <a:r>
              <a:rPr lang="en-US" altLang="zh-CN" sz="56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Unit 2  Sam ate four hamburgers.</a:t>
            </a:r>
            <a:endParaRPr lang="zh-CN" altLang="en-US" sz="56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16300" y="3693413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702437" y="426397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56965" y="427936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B5BA80-9753-757A-7D9A-8F60662E6021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33399" y="861094"/>
            <a:ext cx="10930891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六、阅读短文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判断下列句子正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(T)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误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(F)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I’m Chen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Hua.It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was Sunday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yesterday.Mary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and Kate came to my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home.My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mother cooked Chinese food for them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Mary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likes dumplings very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much.She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ate twenty dumplings for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lunch.But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Kate doesn’t like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dumplings.She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ate a bowl of </a:t>
            </a:r>
            <a:r>
              <a:rPr lang="en-US" altLang="zh-CN" sz="3400" spc="-15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noodles.She</a:t>
            </a:r>
            <a:r>
              <a:rPr lang="en-US" altLang="zh-CN" sz="3400" spc="-15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can use chopsticks(</a:t>
            </a:r>
            <a:r>
              <a:rPr lang="zh-CN" altLang="zh-CN" sz="3400" spc="-15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筷子</a:t>
            </a:r>
            <a:r>
              <a:rPr lang="en-US" altLang="zh-CN" sz="3400" spc="-15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).Then we drank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Chinese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tea.They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were very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happy.They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are going to visit China this summer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33354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024" y="861094"/>
            <a:ext cx="1073467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1.It’s Monday today.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2.Mary and Kate went to Chen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Hua’s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home yesterday.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3.Kate ate dumplings for lunch.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4.Kate can use chopsticks.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5.Kate and Mary were happy in Chen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Hua’s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home.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60493" y="95765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18278" y="175121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84537" y="2561559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84537" y="331847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03587" y="410388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31.jpeg">
            <a:extLst>
              <a:ext uri="{FF2B5EF4-FFF2-40B4-BE49-F238E27FC236}">
                <a16:creationId xmlns="" xmlns:a16="http://schemas.microsoft.com/office/drawing/2014/main" id="{F26DE1C1-30B6-4E3C-9009-99272B6DBC8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475764" y="920083"/>
            <a:ext cx="3262836" cy="60003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0549" y="1512064"/>
            <a:ext cx="10820401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用所给词的适当形式填空。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1.—What did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Daming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(have) for dinner?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—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Some hamburgers.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2.She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(do) her homework last Sunday evening.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3.They are going to make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(sandwich) for dinner this evening.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867795" y="2427486"/>
            <a:ext cx="100860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have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07182" y="3930382"/>
            <a:ext cx="7425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did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426407" y="4723010"/>
            <a:ext cx="219643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sandwiches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90548" y="896783"/>
            <a:ext cx="10820401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4.Mr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Zhang is in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England.He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miss) his family very much.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5.Dumplings are traditional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China)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food.I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like them very much.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096000" y="1046360"/>
            <a:ext cx="13500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misses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586500" y="2528281"/>
            <a:ext cx="15905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Chinese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4.jpeg">
            <a:extLst>
              <a:ext uri="{FF2B5EF4-FFF2-40B4-BE49-F238E27FC236}">
                <a16:creationId xmlns:a16="http://schemas.microsoft.com/office/drawing/2014/main" xmlns="" id="{E779C646-829E-4DAD-A117-4A9806674BD2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30731"/>
            <a:ext cx="4007273" cy="64608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0025" y="1582518"/>
            <a:ext cx="10852557" cy="521989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一、按要求写单词。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1.buy 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过去式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2.eat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过去式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3.give 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过去式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	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4.sandwich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复数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	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5.write 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过去式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	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en-US" altLang="zh-CN" sz="3400" u="sng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6.hamburger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复数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	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31767" y="2418397"/>
            <a:ext cx="139653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bought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90154" y="3121223"/>
            <a:ext cx="6944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ate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838216" y="3851130"/>
            <a:ext cx="100860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gave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428540" y="4583369"/>
            <a:ext cx="219643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sandwiches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830159" y="5293064"/>
            <a:ext cx="117852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wrote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637364" y="6010211"/>
            <a:ext cx="223824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hamburgers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0359" y="871067"/>
            <a:ext cx="108715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二、判断下列各组单词划线部分读音是否相同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相同的写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“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”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不同的写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“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1.t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ea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cher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ee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2.h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ea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br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ea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3.d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ear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b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ear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4.th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ere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w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ear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5.n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ear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p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ear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)6.h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ear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th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eir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71562" y="2571532"/>
            <a:ext cx="4267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S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595820" y="2612015"/>
            <a:ext cx="4267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S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35494" y="342900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595820" y="3428999"/>
            <a:ext cx="4267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S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71562" y="414397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553894" y="414397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1092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636" y="866953"/>
            <a:ext cx="1034083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三、根据问句选择合适的答语。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1.What did she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have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for breakfast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</a:rPr>
              <a:t>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)2.What are you 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going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to eat tonight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?</a:t>
            </a:r>
          </a:p>
        </p:txBody>
      </p:sp>
      <p:sp>
        <p:nvSpPr>
          <p:cNvPr id="6" name="矩形 5"/>
          <p:cNvSpPr/>
          <p:nvPr/>
        </p:nvSpPr>
        <p:spPr>
          <a:xfrm>
            <a:off x="4833125" y="2380105"/>
            <a:ext cx="6678790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</a:rPr>
              <a:t>A.I’m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 going to eat fish and chips tonight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.</a:t>
            </a:r>
          </a:p>
          <a:p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</a:rPr>
              <a:t>B.Grandma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wrote this letter to Sam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.</a:t>
            </a:r>
          </a:p>
          <a:p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</a:rPr>
              <a:t>C.She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had eggs and sausages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.</a:t>
            </a:r>
          </a:p>
          <a:p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</a:rPr>
              <a:t>D.Sam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ate four hamburgers at school 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</a:endParaRPr>
          </a:p>
          <a:p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today.</a:t>
            </a:r>
          </a:p>
          <a:p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</a:rPr>
              <a:t>E.She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is going to cook Chinese food.</a:t>
            </a:r>
            <a:endParaRPr lang="zh-CN" altLang="en-US" sz="3400" dirty="0"/>
          </a:p>
        </p:txBody>
      </p:sp>
      <p:sp>
        <p:nvSpPr>
          <p:cNvPr id="8" name="矩形 7"/>
          <p:cNvSpPr/>
          <p:nvPr/>
        </p:nvSpPr>
        <p:spPr>
          <a:xfrm>
            <a:off x="4833125" y="2441196"/>
            <a:ext cx="6678790" cy="3693783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46162" y="185142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22117" y="335895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81636" y="866953"/>
            <a:ext cx="1034083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3.Who ate four hamburgers at school today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4.What is Miss King 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going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to cook tonight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5.Who wrote 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this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letter to Sam?</a:t>
            </a:r>
            <a:endParaRPr lang="zh-CN" altLang="en-US" sz="3400" dirty="0"/>
          </a:p>
        </p:txBody>
      </p:sp>
      <p:sp>
        <p:nvSpPr>
          <p:cNvPr id="8" name="矩形 7"/>
          <p:cNvSpPr/>
          <p:nvPr/>
        </p:nvSpPr>
        <p:spPr>
          <a:xfrm>
            <a:off x="4833125" y="2380105"/>
            <a:ext cx="6678790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</a:rPr>
              <a:t>A.I’m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 going to eat fish and chips tonight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.</a:t>
            </a:r>
          </a:p>
          <a:p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</a:rPr>
              <a:t>B.Grandma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wrote this letter to Sam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.</a:t>
            </a:r>
          </a:p>
          <a:p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</a:rPr>
              <a:t>C.She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had eggs and sausages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.</a:t>
            </a:r>
          </a:p>
          <a:p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</a:rPr>
              <a:t>D.Sam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ate four hamburgers at school 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</a:endParaRPr>
          </a:p>
          <a:p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today.</a:t>
            </a:r>
          </a:p>
          <a:p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</a:rPr>
              <a:t>E.She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is going to cook Chinese food.</a:t>
            </a:r>
            <a:endParaRPr lang="zh-CN" altLang="en-US" sz="3400" dirty="0"/>
          </a:p>
        </p:txBody>
      </p:sp>
      <p:sp>
        <p:nvSpPr>
          <p:cNvPr id="9" name="矩形 8"/>
          <p:cNvSpPr/>
          <p:nvPr/>
        </p:nvSpPr>
        <p:spPr>
          <a:xfrm>
            <a:off x="4833125" y="2441196"/>
            <a:ext cx="6678790" cy="3693783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63624" y="106959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11715" y="182844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3022" y="342900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5192" y="861094"/>
            <a:ext cx="10709946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四、根据首字母或中文意思写单词。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1.—What did you have for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l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today?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—I had an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e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and a sandwich.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2.I had two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h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for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3.I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two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to Sam yesterday.(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昨天我给了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Sam 2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条香肠。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4.Lingling had an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yesterday.(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玲玲昨天吃了一个英式早餐。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008687" y="1673409"/>
            <a:ext cx="10326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unch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11925" y="239458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gg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433383" y="3121223"/>
            <a:ext cx="20202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amburgers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208971" y="3121223"/>
            <a:ext cx="108234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inner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49483" y="3848765"/>
            <a:ext cx="100860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gave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257837" y="3868975"/>
            <a:ext cx="171232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sausages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130289" y="5291534"/>
            <a:ext cx="15183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English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315938" y="5308531"/>
            <a:ext cx="17860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breakfast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5192" y="861094"/>
            <a:ext cx="1070994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5.What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did you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for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yesterday? 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昨天你吃了什么午餐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?)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6.Tonight Mum is going to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Chinese food for 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今晚妈妈打算给我们做中国食物。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7.She had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and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yesterday.(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昨天她吃了炸鱼加炸薯条。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95494" y="984405"/>
            <a:ext cx="100860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have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879675" y="996721"/>
            <a:ext cx="11544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lunch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579672" y="2536863"/>
            <a:ext cx="10326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cook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21815" y="3265649"/>
            <a:ext cx="57259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us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755199" y="4106362"/>
            <a:ext cx="8402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fish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902294" y="4097972"/>
            <a:ext cx="110639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chips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15974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70605" y="861094"/>
            <a:ext cx="8797601" cy="8117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五、读一读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判断句子与图片是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(T)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否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(F)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相符。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865" y="1740314"/>
            <a:ext cx="9044895" cy="18527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670605" y="3672185"/>
            <a:ext cx="10841310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1.My brother liked fish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then.But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he likes chicken now.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2.She had bread and milk for breakfast.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3.Lily got an email from her friend in the UK.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85907" y="3818136"/>
            <a:ext cx="65261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 F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06457" y="458782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18479" y="5361186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139" y="1093600"/>
            <a:ext cx="6729411" cy="2211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719139" y="3324910"/>
            <a:ext cx="10701336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4.Sally ate some sandwiches and drank some juice at school.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)5.It’s a traditional English dish.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94911" y="3522861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56581" y="503297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</TotalTime>
  <Words>487</Words>
  <Application>Microsoft Office PowerPoint</Application>
  <PresentationFormat>自定义</PresentationFormat>
  <Paragraphs>142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8" baseType="lpstr">
      <vt:lpstr>Arial</vt:lpstr>
      <vt:lpstr>宋体</vt:lpstr>
      <vt:lpstr>方正黑体_GBK</vt:lpstr>
      <vt:lpstr>方正书宋_GBK</vt:lpstr>
      <vt:lpstr>微软雅黑</vt:lpstr>
      <vt:lpstr>汉仪雅酷黑 95W</vt:lpstr>
      <vt:lpstr>方正大标宋简体</vt:lpstr>
      <vt:lpstr>方正隶变_GBK</vt:lpstr>
      <vt:lpstr>方正小标宋_GBK</vt:lpstr>
      <vt:lpstr>方正大标宋_GBK</vt:lpstr>
      <vt:lpstr>NEU-BZ</vt:lpstr>
      <vt:lpstr>Wingdings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235</cp:revision>
  <dcterms:created xsi:type="dcterms:W3CDTF">2019-06-19T02:08:00Z</dcterms:created>
  <dcterms:modified xsi:type="dcterms:W3CDTF">2026-03-13T08:45:29Z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