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29" r:id="rId7"/>
    <p:sldId id="530" r:id="rId8"/>
    <p:sldId id="531" r:id="rId9"/>
    <p:sldId id="519" r:id="rId10"/>
    <p:sldId id="518" r:id="rId11"/>
    <p:sldId id="520" r:id="rId12"/>
    <p:sldId id="427" r:id="rId13"/>
  </p:sldIdLst>
  <p:sldSz cx="12192000" cy="6858000"/>
  <p:notesSz cx="6858000" cy="9144000"/>
  <p:embeddedFontLst>
    <p:embeddedFont>
      <p:font typeface="微软雅黑" pitchFamily="34" charset="-122"/>
      <p:regular r:id="rId14"/>
      <p:bold r:id="rId15"/>
    </p:embeddedFont>
    <p:embeddedFont>
      <p:font typeface="方正隶变_GBK" charset="-122"/>
      <p:regular r:id="rId16"/>
    </p:embeddedFont>
    <p:embeddedFont>
      <p:font typeface="方正大标宋_GBK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小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0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 She learnt English.</a:t>
            </a:r>
            <a:endParaRPr lang="zh-CN" altLang="en-US" sz="56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709" y="1544996"/>
            <a:ext cx="1072681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方正黑体_GBK"/>
                <a:cs typeface="Times New Roman"/>
              </a:rPr>
              <a:t>      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根据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其中一个单词是多余的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swim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read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city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1.Did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cake yesterday?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2.He learnt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year.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3.—What is he doing?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book.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37830" y="3945653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15151" y="4692805"/>
            <a:ext cx="15792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 swim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2082" y="5507338"/>
            <a:ext cx="18950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 reading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6984" y="3330100"/>
            <a:ext cx="8840355" cy="6155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709" y="879293"/>
            <a:ext cx="1072681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swim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read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city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4.Do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know any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Hubei?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driver ten years ago.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69928" y="1761372"/>
            <a:ext cx="11079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cities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0103" y="2478825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7746" y="1023128"/>
            <a:ext cx="8840355" cy="6155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970" y="1704224"/>
            <a:ext cx="107435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1.—Who are they?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—They are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g          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2.We didn’t have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e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food many years ago.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3.Ten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grandpa was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司机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).My grandma was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舞蹈演员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8951" y="3326011"/>
            <a:ext cx="22220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randparents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3075" y="4104881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nough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27632" y="4876825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38510" y="5666234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31970" y="887520"/>
            <a:ext cx="1081900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4.Did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yesterday?(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昨天她做蛋糕了吗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father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now.(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我爸爸正在学习英语。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62984" y="974376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9929" y="976788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6063" y="2503347"/>
            <a:ext cx="16161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learning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75863" y="2506298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English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67115"/>
            <a:ext cx="10542165" cy="4912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二、看图片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完成句子。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每空一词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1.Thirty years </a:t>
            </a:r>
            <a:r>
              <a:rPr lang="en-US" altLang="zh-CN" sz="3400" dirty="0" err="1">
                <a:latin typeface="Times New Roman"/>
                <a:ea typeface="宋体"/>
              </a:rPr>
              <a:t>ago,she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Maths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8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Now </a:t>
            </a:r>
            <a:r>
              <a:rPr lang="en-US" altLang="zh-CN" sz="3400" dirty="0">
                <a:latin typeface="Times New Roman"/>
                <a:ea typeface="宋体"/>
              </a:rPr>
              <a:t>she learns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8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2.She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TV yesterday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8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But </a:t>
            </a:r>
            <a:r>
              <a:rPr lang="en-US" altLang="zh-CN" sz="3600" dirty="0">
                <a:latin typeface="Times New Roman"/>
                <a:ea typeface="宋体"/>
              </a:rPr>
              <a:t>now she is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English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  <a:r>
              <a:rPr lang="en-US" altLang="zh-CN" sz="3600" dirty="0">
                <a:latin typeface="Times New Roman"/>
                <a:ea typeface="宋体"/>
              </a:rPr>
              <a:t>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zh-CN" altLang="en-US" sz="3400" dirty="0"/>
          </a:p>
        </p:txBody>
      </p:sp>
      <p:pic>
        <p:nvPicPr>
          <p:cNvPr id="8" name="image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81381" y="1452131"/>
            <a:ext cx="2633364" cy="1620394"/>
          </a:xfrm>
          <a:prstGeom prst="rect">
            <a:avLst/>
          </a:prstGeom>
        </p:spPr>
      </p:pic>
      <p:pic>
        <p:nvPicPr>
          <p:cNvPr id="9" name="image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511016" y="3737189"/>
            <a:ext cx="2374093" cy="16519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19689" y="1988023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9260" y="293877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67195" y="2938777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dance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05765" y="3905467"/>
            <a:ext cx="1723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41511" y="4853585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learning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3002"/>
            <a:ext cx="9887824" cy="596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3.She didn’t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her </a:t>
            </a:r>
            <a:r>
              <a:rPr lang="en-US" altLang="zh-CN" sz="3400" dirty="0" smtClean="0">
                <a:latin typeface="Times New Roman"/>
                <a:ea typeface="宋体"/>
              </a:rPr>
              <a:t>homework.</a:t>
            </a:r>
          </a:p>
          <a:p>
            <a:pPr>
              <a:lnSpc>
                <a:spcPct val="18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 smtClean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yesterday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8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4.He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ea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to the park </a:t>
            </a:r>
            <a:r>
              <a:rPr lang="en-US" altLang="zh-CN" sz="3600" dirty="0" smtClean="0">
                <a:latin typeface="Times New Roman"/>
                <a:ea typeface="宋体"/>
              </a:rPr>
              <a:t>yesterday.</a:t>
            </a:r>
          </a:p>
          <a:p>
            <a:pPr>
              <a:lnSpc>
                <a:spcPct val="18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dirty="0" smtClean="0">
                <a:ea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ea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ea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. </a:t>
            </a:r>
            <a:endParaRPr lang="en-US" altLang="zh-CN" sz="3600" dirty="0" smtClean="0">
              <a:latin typeface="Times New Roman"/>
              <a:ea typeface="宋体"/>
            </a:endParaRPr>
          </a:p>
          <a:p>
            <a:pPr>
              <a:lnSpc>
                <a:spcPct val="18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5.—Did he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yesterday</a:t>
            </a:r>
            <a:r>
              <a:rPr lang="en-US" altLang="zh-CN" sz="36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8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—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,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ea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. </a:t>
            </a:r>
            <a:r>
              <a:rPr lang="en-US" altLang="zh-CN" sz="3400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pic>
        <p:nvPicPr>
          <p:cNvPr id="9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60165" y="964324"/>
            <a:ext cx="2232698" cy="1636670"/>
          </a:xfrm>
          <a:prstGeom prst="rect">
            <a:avLst/>
          </a:prstGeom>
        </p:spPr>
      </p:pic>
      <p:pic>
        <p:nvPicPr>
          <p:cNvPr id="10" name="image3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244668" y="3137141"/>
            <a:ext cx="2390861" cy="1443749"/>
          </a:xfrm>
          <a:prstGeom prst="rect">
            <a:avLst/>
          </a:prstGeom>
        </p:spPr>
      </p:pic>
      <p:pic>
        <p:nvPicPr>
          <p:cNvPr id="11" name="image3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071697" y="5198789"/>
            <a:ext cx="2567252" cy="14528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3043" y="10851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77185" y="198544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3043" y="1985440"/>
            <a:ext cx="3786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37315" y="1988815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19098" y="2975092"/>
            <a:ext cx="1279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81673" y="29626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25275" y="3934559"/>
            <a:ext cx="108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51856" y="3934559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to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93404" y="3930394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12516" y="3934559"/>
            <a:ext cx="851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zoo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32573" y="4917568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swim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04761" y="5925208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No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98294" y="5922353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95595" y="5922352"/>
            <a:ext cx="1279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didn’t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692" y="862678"/>
            <a:ext cx="10852558" cy="587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三、补全对话。从方框中选择正确的句子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使对话通顺合理。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Mary:Who’s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</a:rPr>
              <a:t>this,Amy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Amy:</a:t>
            </a:r>
            <a:r>
              <a:rPr lang="en-US" altLang="zh-CN" sz="3400" u="sng" dirty="0" smtClean="0">
                <a:latin typeface="Times New Roman"/>
                <a:ea typeface="宋体"/>
              </a:rPr>
              <a:t>1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Mary:Why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did she wear the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beautiful </a:t>
            </a:r>
            <a:r>
              <a:rPr lang="en-US" altLang="zh-CN" sz="3400" dirty="0">
                <a:latin typeface="Times New Roman"/>
                <a:ea typeface="宋体"/>
              </a:rPr>
              <a:t>clothes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Amy:</a:t>
            </a:r>
            <a:r>
              <a:rPr lang="en-US" altLang="zh-CN" sz="3400" u="sng" dirty="0" smtClean="0">
                <a:latin typeface="Times New Roman"/>
                <a:ea typeface="宋体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</a:rPr>
              <a:t> She danced in </a:t>
            </a:r>
            <a:r>
              <a:rPr lang="en-US" altLang="zh-CN" sz="3400" dirty="0" smtClean="0">
                <a:latin typeface="Times New Roman"/>
                <a:ea typeface="宋体"/>
              </a:rPr>
              <a:t>many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other </a:t>
            </a:r>
            <a:r>
              <a:rPr lang="en-US" altLang="zh-CN" sz="3400" dirty="0">
                <a:latin typeface="Times New Roman"/>
                <a:ea typeface="宋体"/>
              </a:rPr>
              <a:t>countries(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国家</a:t>
            </a:r>
            <a:r>
              <a:rPr lang="en-US" altLang="zh-CN" sz="3400" dirty="0" smtClean="0">
                <a:latin typeface="Times New Roman"/>
                <a:ea typeface="宋体"/>
              </a:rPr>
              <a:t>).</a:t>
            </a: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Mary:Can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she speak English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6537819" y="1748561"/>
            <a:ext cx="5139656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 she live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grandma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doesn’t dance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learnt English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was a dancer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she live?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6233" y="23729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4067" y="45202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7819" y="1748561"/>
            <a:ext cx="5139656" cy="47174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911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2638" y="861094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Amy:Yes.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 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Mary: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 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</a:rPr>
              <a:t>Amy:She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 lives in Shanghai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宋体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</a:rPr>
              <a:t>with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my uncle.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宋体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 But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宋体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</a:rPr>
              <a:t>she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teaches her students to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宋体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</a:rPr>
              <a:t>dance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</a:rPr>
              <a:t>in an art school.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6149" y="1090705"/>
            <a:ext cx="5139656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 she live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grandma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doesn’t dance now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D.She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learnt English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E.Because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she was a dancer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F.Where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she live?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6149" y="1090706"/>
            <a:ext cx="5139656" cy="47174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3228" y="9590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17565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79548" y="3261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911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8" y="861094"/>
            <a:ext cx="1068477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收到了奶奶发来的老照片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请用所给单词的适当形式补全她的家庭成员介绍。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每空一词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1.This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grandma.She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She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learnt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thirty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lots of cities.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2.My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grandpa was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.In the photo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bus.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6984" y="3346389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dance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16529" y="4992687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drive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6984" y="3346389"/>
            <a:ext cx="1202573" cy="6155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783" y="5013176"/>
            <a:ext cx="1202573" cy="6155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47183" y="2468994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4842" y="3266676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74833" y="4070999"/>
            <a:ext cx="14205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danced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7798" y="4859886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driver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02752" y="5603793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driving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911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1971" y="861094"/>
            <a:ext cx="107015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3.The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tall man is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uncle.He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,and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foreign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languages.But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three years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ago,he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Chinese.My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grandpa is learning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Chinese,so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uncle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my grandpa.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 My father is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writer.He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book three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years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ago.Now,he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book about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animals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603" y="2008969"/>
            <a:ext cx="17652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Teach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8374" y="4220619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write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258873" y="934450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04807" y="1701192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55275" y="2504006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taught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23263" y="3287666"/>
            <a:ext cx="16642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teaching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42083" y="406313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wrote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18968" y="4822622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8261" y="2008969"/>
            <a:ext cx="1202573" cy="6155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7408" y="4293096"/>
            <a:ext cx="1202573" cy="61555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341</Words>
  <Application>Microsoft Office PowerPoint</Application>
  <PresentationFormat>自定义</PresentationFormat>
  <Paragraphs>146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微软雅黑</vt:lpstr>
      <vt:lpstr>方正隶变_GBK</vt:lpstr>
      <vt:lpstr>方正大标宋_GBK</vt:lpstr>
      <vt:lpstr>Wingdings</vt:lpstr>
      <vt:lpstr>方正黑体_GBK</vt:lpstr>
      <vt:lpstr>汉仪雅酷黑 95W</vt:lpstr>
      <vt:lpstr>方正大标宋简体</vt:lpstr>
      <vt:lpstr>Times New Roman</vt:lpstr>
      <vt:lpstr>Calibri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2026-03-03T06:48:46Z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