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427" r:id="rId7"/>
  </p:sldIdLst>
  <p:sldSz cx="12192000" cy="6858000"/>
  <p:notesSz cx="6858000" cy="9144000"/>
  <p:embeddedFontLst>
    <p:embeddedFont>
      <p:font typeface="方正大标宋简体" charset="-122"/>
      <p:regular r:id="rId8"/>
    </p:embeddedFont>
    <p:embeddedFont>
      <p:font typeface="方正隶变_GBK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黑体_GBK" pitchFamily="65" charset="-122"/>
      <p:regular r:id="rId14"/>
    </p:embeddedFont>
    <p:embeddedFont>
      <p:font typeface="方正小标宋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大标宋_GBK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17  </a:t>
            </a:r>
            <a:r>
              <a:rPr lang="en-US" altLang="zh-CN" sz="6000" b="1" dirty="0">
                <a:latin typeface="方正大标宋_GBK" charset="-122"/>
                <a:ea typeface="方正大标宋_GBK" charset="-122"/>
              </a:rPr>
              <a:t>Module </a:t>
            </a:r>
            <a:r>
              <a:rPr lang="en-US" altLang="zh-CN" sz="6000" b="1" dirty="0" smtClean="0">
                <a:latin typeface="方正大标宋_GBK" charset="-122"/>
                <a:ea typeface="方正大标宋_GBK" charset="-122"/>
              </a:rPr>
              <a:t>3 </a:t>
            </a:r>
            <a:r>
              <a:rPr lang="zh-CN" altLang="zh-CN" sz="6000" b="1" dirty="0" smtClean="0">
                <a:latin typeface="方正大标宋_GBK" charset="-122"/>
                <a:ea typeface="方正大标宋_GBK" charset="-122"/>
              </a:rPr>
              <a:t>堂上</a:t>
            </a:r>
            <a:r>
              <a:rPr lang="zh-CN" altLang="zh-CN" sz="6000" b="1" dirty="0">
                <a:latin typeface="方正大标宋_GBK" charset="-122"/>
                <a:ea typeface="方正大标宋_GBK" charset="-122"/>
              </a:rPr>
              <a:t>听力</a:t>
            </a:r>
            <a:r>
              <a:rPr lang="en-US" altLang="zh-CN" sz="6000" b="1" dirty="0">
                <a:latin typeface="方正大标宋_GBK" charset="-122"/>
                <a:ea typeface="方正大标宋_GBK" charset="-122"/>
              </a:rPr>
              <a:t> (</a:t>
            </a:r>
            <a:r>
              <a:rPr lang="zh-CN" altLang="zh-CN" sz="6000" b="1" dirty="0">
                <a:latin typeface="方正大标宋_GBK" charset="-122"/>
                <a:ea typeface="方正大标宋_GBK" charset="-122"/>
              </a:rPr>
              <a:t>一</a:t>
            </a:r>
            <a:r>
              <a:rPr lang="en-US" altLang="zh-CN" sz="6000" b="1" dirty="0" smtClean="0">
                <a:latin typeface="方正大标宋_GBK" charset="-122"/>
                <a:ea typeface="方正大标宋_GBK" charset="-122"/>
              </a:rPr>
              <a:t>)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charset="-122"/>
              <a:ea typeface="方正大标宋_GBK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4991" y="875018"/>
            <a:ext cx="1082739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一、听句子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选出录音中含有的单词。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1.A.hamburgers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B.bananas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C.sandwiches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)2.A.shops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B.sheep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C.chips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)3.A.meet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B.met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C.meat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4.A.from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B.of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C.for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)5.A.fruit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B.foot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C.food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5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96361" y="1241154"/>
            <a:ext cx="1655445" cy="14395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2699" y="182861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35770" y="34260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82699" y="416492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75763" y="501152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94721" y="574397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75018"/>
            <a:ext cx="1082739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6.A.have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B.has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C.had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)7.A.eat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B.eating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C.ate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8.A.China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B.Chinese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C.English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9193" y="1043361"/>
            <a:ext cx="6687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A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8295" y="188201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8295" y="262944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67882"/>
            <a:ext cx="10852557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二、听录音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判断下列图片与所听内容是否相符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相符的写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不相符的写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636" y="2591596"/>
            <a:ext cx="11178540" cy="2336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408271" y="442674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40007" y="4393100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23992" y="436510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28248" y="436510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04512" y="436510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359" y="861094"/>
            <a:ext cx="1074350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三、听句子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填上所缺的单词。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1.Lingling likes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food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2.What did you have for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3.Sam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sandwich to me yesterday.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4.She had eggs and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for dinner yesterday.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50791" y="1757343"/>
            <a:ext cx="15183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English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02967" y="2553170"/>
            <a:ext cx="17860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breakfast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31472" y="3300771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gave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92013" y="4080409"/>
            <a:ext cx="17123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sausages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154</Words>
  <Application>Microsoft Office PowerPoint</Application>
  <PresentationFormat>自定义</PresentationFormat>
  <Paragraphs>50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Wingdings</vt:lpstr>
      <vt:lpstr>方正大标宋简体</vt:lpstr>
      <vt:lpstr>方正隶变_GBK</vt:lpstr>
      <vt:lpstr>Times New Roman</vt:lpstr>
      <vt:lpstr>汉仪雅酷黑 95W</vt:lpstr>
      <vt:lpstr>Calibri</vt:lpstr>
      <vt:lpstr>方正黑体_GBK</vt:lpstr>
      <vt:lpstr>方正小标宋_GBK</vt:lpstr>
      <vt:lpstr>微软雅黑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239</cp:revision>
  <dcterms:created xsi:type="dcterms:W3CDTF">2019-06-19T02:08:00Z</dcterms:created>
  <dcterms:modified xsi:type="dcterms:W3CDTF">2026-03-14T00:35:34Z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