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黑体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堂上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80" y="861094"/>
            <a:ext cx="1088611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)1.A.At seven.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seven.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)2.A.Yes,I will.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)3.A.She’s my mother.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worker.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worker.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)4.A.At eleven.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eleven.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)5.A.Yes,I did.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96412" y="1090152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7120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1965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46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0410" y="53721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0410" y="6085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707" y="871391"/>
            <a:ext cx="1073565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选择正确的图片。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1</a:t>
            </a:r>
            <a:r>
              <a:rPr lang="en-US" altLang="zh-CN" sz="3400" dirty="0" smtClean="0">
                <a:latin typeface="Times New Roman"/>
                <a:ea typeface="宋体"/>
              </a:rPr>
              <a:t>.        </a:t>
            </a:r>
            <a:r>
              <a:rPr lang="en-US" altLang="zh-CN" sz="3600" dirty="0" smtClean="0">
                <a:latin typeface="Times New Roman"/>
                <a:ea typeface="宋体"/>
              </a:rPr>
              <a:t>                           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)</a:t>
            </a:r>
            <a:r>
              <a:rPr lang="en-US" altLang="zh-CN" sz="36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" t="3159"/>
          <a:stretch/>
        </p:blipFill>
        <p:spPr bwMode="auto">
          <a:xfrm>
            <a:off x="2164360" y="1849199"/>
            <a:ext cx="3776174" cy="2224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18491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487" y="1802996"/>
            <a:ext cx="3636374" cy="220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407973" y="181842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214" y="4477516"/>
            <a:ext cx="70904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)4.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1094773" y="44979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7209" y="44724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"/>
          <a:stretch/>
        </p:blipFill>
        <p:spPr bwMode="auto">
          <a:xfrm>
            <a:off x="2231472" y="4497901"/>
            <a:ext cx="3810703" cy="2244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986" y="4477516"/>
            <a:ext cx="3636374" cy="213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41079"/>
            <a:ext cx="108631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Green works in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gets up at half past five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has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six.At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seven,he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goes to work by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goes home at seven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evening.But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will be home at five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today.Because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it’s his birthday today and he will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party.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0150" y="1706106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factory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33081" y="249619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06044" y="2496197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8749" y="3266545"/>
            <a:ext cx="15311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quarter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80831" y="329171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6821" y="486893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1067"/>
            <a:ext cx="109302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1.Betty is a student.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2.Betty’s father goes to work at six o’clock every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)3.Betty’s mother is a teacher.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)4.Betty doesn’t have a little brother.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)5.Peter sleeps all 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524" y="18631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524" y="267047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524" y="41623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524" y="496933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3655" y="57421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219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方正仿宋_GBK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2026-03-27T00:19:51Z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