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方正隶变_GBK" charset="-122"/>
      <p:regular r:id="rId12"/>
    </p:embeddedFont>
    <p:embeddedFont>
      <p:font typeface="方正大标宋简体" charset="-122"/>
      <p:regular r:id="rId13"/>
    </p:embeddedFont>
    <p:embeddedFont>
      <p:font typeface="方正小标宋_GBK" pitchFamily="65" charset="-122"/>
      <p:regular r:id="rId14"/>
    </p:embeddedFont>
    <p:embeddedFont>
      <p:font typeface="方正大标宋_GBK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9 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Module 2 Unit 2 </a:t>
            </a:r>
            <a:r>
              <a:rPr lang="en-US" altLang="zh-CN" sz="60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6000" dirty="0">
                <a:latin typeface="Times New Roman" pitchFamily="18" charset="0"/>
                <a:cs typeface="Times New Roman" pitchFamily="18" charset="0"/>
              </a:rPr>
              <a:t>一</a:t>
            </a:r>
            <a:r>
              <a:rPr lang="en-US" altLang="zh-CN" sz="6000" dirty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方正大标宋_GBK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3002"/>
            <a:ext cx="1094705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一、给下面的图片选择恰当的单词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并读一读。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A.Maths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B.Science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C.Art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D.Chinese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58" y="2661425"/>
            <a:ext cx="10769257" cy="227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345061" y="431511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9816" y="44371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64152" y="439516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60496" y="44371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1094"/>
            <a:ext cx="10760280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二、根据句意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其中一个单词是多余的。注意单词的正确形式。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study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watch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work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look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teach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grandpa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old.He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doesn’t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2.Li Wei is a good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pupil.He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hard at school.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3.Mr Smart was fifty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4.My little brother likes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TV.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me Chinese two years ago.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5127" y="2499919"/>
            <a:ext cx="7919207" cy="5704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9186" y="3090770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20116" y="3803737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studies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54321" y="4535884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10736" y="5255552"/>
            <a:ext cx="17844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watching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60189" y="5993010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taught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9" y="879456"/>
            <a:ext cx="1021499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to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good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6.Twenty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ago,Chen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his class.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7.Ten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pupil.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8.Now Li Ming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English teacher.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9.She danced in lots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Chinese cities.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10.Thank you for talking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us.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1238" y="1098958"/>
            <a:ext cx="7919207" cy="5704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6118" y="1749070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2485" y="25039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good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78736" y="3291293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02293" y="4121712"/>
            <a:ext cx="5485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93994" y="4869280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41079"/>
            <a:ext cx="10743501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三、给问句选择合适的答语。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)1.Is this your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grandpa,Ann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)2.What did you do yesterday?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3.Did your grandpa learn French?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4.Did she make a kite last night?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)5.She went to school by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bus.What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about you?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A.I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played basketball.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B.I rode my bike to school.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D.Yes,she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E.No,he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didn’t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8430" y="16636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8950" y="24613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2476" y="31972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2476" y="39433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2995" y="46671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3064" y="5282725"/>
            <a:ext cx="10242958" cy="136974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181</Words>
  <Application>Microsoft Office PowerPoint</Application>
  <PresentationFormat>自定义</PresentationFormat>
  <Paragraphs>59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Calibri</vt:lpstr>
      <vt:lpstr>方正隶变_GBK</vt:lpstr>
      <vt:lpstr>方正大标宋简体</vt:lpstr>
      <vt:lpstr>方正小标宋_GBK</vt:lpstr>
      <vt:lpstr>汉仪雅酷黑 95W</vt:lpstr>
      <vt:lpstr>方正大标宋_GBK</vt:lpstr>
      <vt:lpstr>微软雅黑</vt:lpstr>
      <vt:lpstr>Wingdings</vt:lpstr>
      <vt:lpstr>方正黑体_GBK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2026-03-03T09:00:49Z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