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方正隶变_GBK" charset="-122"/>
      <p:regular r:id="rId7"/>
    </p:embeddedFont>
    <p:embeddedFont>
      <p:font typeface="方正大标宋简体" charset="-122"/>
      <p:regular r:id="rId8"/>
    </p:embeddedFont>
    <p:embeddedFont>
      <p:font typeface="方正仿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40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6953"/>
            <a:ext cx="1094705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一、判断下列单词划线部分的发音是否相同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1.bla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ba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air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ool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kn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ow	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kn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ife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(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4.qu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ter	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)5.wa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ina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)6.w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ker	w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72735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2878" y="26372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1551" y="3359611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62878" y="34038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1551" y="4181921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30296" y="41819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2873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二、根据中文意思写单词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吃晚饭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at six in the evening.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2.Do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去睡觉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at nine?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sister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去上学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at half past seven every 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4.I’ll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seven o’clock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我将在七点钟到家。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seven now.(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现在是六点四十五分了。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4721" y="1648286"/>
            <a:ext cx="16401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eat/have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91104" y="1648285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dinner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04572" y="24106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79030" y="2422558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5209" y="2422558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98821" y="3121223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29208" y="3149479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07625" y="3121223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9871" y="4549493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39029" y="4589244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03613" y="5288088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76079" y="5274174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quarter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91459" y="5274174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794" y="861094"/>
            <a:ext cx="6288901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三、根据句意及图片提示填空。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2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1781413"/>
            <a:ext cx="10828067" cy="16475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2794" y="3460027"/>
            <a:ext cx="1042711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00. 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3.Mike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7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12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471658"/>
            <a:ext cx="12634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get up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15330" y="4070433"/>
            <a:ext cx="2172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92629" y="4685986"/>
            <a:ext cx="2682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28042" y="5322346"/>
            <a:ext cx="20874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lunch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53577" y="5932490"/>
            <a:ext cx="2063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home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143</Words>
  <Application>Microsoft Office PowerPoint</Application>
  <PresentationFormat>自定义</PresentationFormat>
  <Paragraphs>55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方正隶变_GBK</vt:lpstr>
      <vt:lpstr>方正大标宋简体</vt:lpstr>
      <vt:lpstr>Wingdings</vt:lpstr>
      <vt:lpstr>方正仿宋_GBK</vt:lpstr>
      <vt:lpstr>汉仪雅酷黑 95W</vt:lpstr>
      <vt:lpstr>方正小标宋_GBK</vt:lpstr>
      <vt:lpstr>方正黑体_GBK</vt:lpstr>
      <vt:lpstr>Times New Roman</vt:lpstr>
      <vt:lpstr>Calibri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2026-03-26T09:05:24Z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