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5" r:id="rId3"/>
    <p:sldId id="489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3" r:id="rId12"/>
    <p:sldId id="529" r:id="rId13"/>
    <p:sldId id="524" r:id="rId14"/>
    <p:sldId id="525" r:id="rId15"/>
    <p:sldId id="530" r:id="rId16"/>
    <p:sldId id="526" r:id="rId17"/>
    <p:sldId id="527" r:id="rId18"/>
    <p:sldId id="427" r:id="rId19"/>
  </p:sldIdLst>
  <p:sldSz cx="12192000" cy="6858000"/>
  <p:notesSz cx="6858000" cy="9144000"/>
  <p:embeddedFontLst>
    <p:embeddedFont>
      <p:font typeface="方正仿宋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微软雅黑" pitchFamily="34" charset="-122"/>
      <p:regular r:id="rId27"/>
      <p:bold r:id="rId28"/>
    </p:embeddedFont>
    <p:embeddedFont>
      <p:font typeface="方正隶变_GBK" pitchFamily="65" charset="-122"/>
      <p:regular r:id="rId29"/>
    </p:embeddedFont>
    <p:embeddedFont>
      <p:font typeface="方正大标宋简体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7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b="1" dirty="0" smtClean="0">
                <a:latin typeface="方正大标宋简体" charset="-122"/>
                <a:ea typeface="方正大标宋简体" charset="-122"/>
              </a:rPr>
              <a:t>第</a:t>
            </a:r>
            <a:r>
              <a:rPr lang="zh-CN" altLang="en-US" sz="6000" b="1" dirty="0" smtClean="0">
                <a:latin typeface="方正大标宋简体" charset="-122"/>
                <a:ea typeface="方正大标宋简体" charset="-122"/>
              </a:rPr>
              <a:t>九模块综合训练</a:t>
            </a:r>
            <a:endParaRPr lang="zh-CN" altLang="zh-CN" sz="6000" b="1" dirty="0">
              <a:latin typeface="方正大标宋简体" charset="-122"/>
              <a:ea typeface="方正大标宋简体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41079"/>
            <a:ext cx="10835780" cy="588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五、阅读理解。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欣赏京剧后写了一篇短文。阅读短文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Yesterday,I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the theatre to enjoy Beijing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Opera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京剧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).Beijing Opera is a traditional Chinese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art.Lots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English people came to see </a:t>
            </a:r>
            <a:r>
              <a:rPr lang="en-US" altLang="zh-CN" sz="3400" spc="-150" dirty="0" err="1">
                <a:latin typeface="Times New Roman"/>
                <a:ea typeface="宋体"/>
                <a:cs typeface="Times New Roman"/>
              </a:rPr>
              <a:t>it.Two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 women wore men’s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clothes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told stories by singing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dancing.After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show,I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restaurant.I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a sandwich and chips for lunch.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71067"/>
            <a:ext cx="108022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 went to the theatre yesterday.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)2.There weren’t many English people at the theatre.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)3.The actors were men.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4.In Beijing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Opera,actors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told stories by singing and dancing.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 went home to have lunch.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0287" y="10175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4331" y="184281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7794" y="253494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4331" y="34237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292" y="4907836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87358"/>
            <a:ext cx="109135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Sunday was a nice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friend Tom and I went hiking in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mountain.At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foot of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mountain,I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looked up and shouted(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),“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Wow!What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tall mountain!” The whole(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整个的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mountain was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green.The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air was fresh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there.Many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small flowers were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colourful.Some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little birds were flying in the blue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sky.We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felt very happy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373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87358"/>
            <a:ext cx="109135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began to climb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mountain.An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hour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later,we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got to the top(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顶部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of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mountain.I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looked down and saw the whole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city.“How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beautiful the city is!” I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said.Then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took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wanted to remember the wonderful day forever(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永远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6467"/>
            <a:ext cx="1092189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)6.When did Tom go hiking in the mountain?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A.Last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Saturday.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B.Last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Sunday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		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)7.What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colour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the mountain?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A.Green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C.Yellow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)8.What did they do on the top of the mountain?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B.Flew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kite.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photos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6682" y="10434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2637" y="2634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760" y="41806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6467"/>
            <a:ext cx="1066800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9.How did they feel?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B.Happy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C.Tired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10.The city was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A.beautiful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B.dirty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C.small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461" y="10565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210" y="26201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271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7115"/>
            <a:ext cx="1076028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六、写话。根据图片提示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以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b="1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trip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为题写一段话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介绍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Mike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去年暑假和家人一起去了哪里游玩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怎样去的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做了什么事情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心情如何。要求语句通顺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并且不少于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5.jpeg"/>
          <p:cNvPicPr/>
          <p:nvPr/>
        </p:nvPicPr>
        <p:blipFill rotWithShape="1">
          <a:blip r:embed="rId4"/>
          <a:srcRect l="691" t="3982" r="42649" b="5879"/>
          <a:stretch/>
        </p:blipFill>
        <p:spPr>
          <a:xfrm>
            <a:off x="1311479" y="3313937"/>
            <a:ext cx="6934900" cy="1622129"/>
          </a:xfrm>
          <a:prstGeom prst="rect">
            <a:avLst/>
          </a:prstGeom>
        </p:spPr>
      </p:pic>
      <p:pic>
        <p:nvPicPr>
          <p:cNvPr id="9" name="image215.jpeg"/>
          <p:cNvPicPr/>
          <p:nvPr/>
        </p:nvPicPr>
        <p:blipFill rotWithShape="1">
          <a:blip r:embed="rId4"/>
          <a:srcRect l="63114" b="6953"/>
          <a:stretch/>
        </p:blipFill>
        <p:spPr>
          <a:xfrm>
            <a:off x="1311479" y="5053513"/>
            <a:ext cx="4514718" cy="16744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83570"/>
            <a:ext cx="1083577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trip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Mike had a good time last summer holiday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7749" y="1664987"/>
            <a:ext cx="108464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                                                                  He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Beijing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family.They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plane.First,they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Great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Wall.Mike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many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photos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there.Then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Capital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Museum.They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about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history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there.They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lots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of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good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food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restaurant.They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happy.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7" y="841078"/>
            <a:ext cx="1064283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一、读句子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根据首字母或中文提示补全单词。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wore men’s clothes.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2.We went to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lots of food.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have got two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English.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4.Mr Li is going to ask you 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q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5.Don’t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your homework.(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不要忘记带你的作业。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9479" y="1731606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omen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6850" y="2502987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estaurant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05805" y="2514808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38674" y="3326373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etters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91938" y="4071715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uestions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31472" y="4823513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forget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04694" y="4823513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7805" y="841079"/>
            <a:ext cx="1064283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6.Dad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book about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yesterday.(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爸爸昨天看了一本关于历史的书。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7.Mum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me lots of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last night.(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昨晚妈妈给我讲了许多笑话。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2337" y="1002130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20627" y="951795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history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17830" y="245690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2602" y="2456905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jokes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71067"/>
            <a:ext cx="108190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二、选择每组单词划线部分发音不同的一项。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B.mon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C.bro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)2.A.hu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B.so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C.mu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qu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estion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qu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arter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ool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B.wat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ip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8293" y="18828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8293" y="25957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5642" y="33933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1597" y="41805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8293" y="49103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861094"/>
            <a:ext cx="9980103" cy="1562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三、仿照例句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看图写句子。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endParaRPr lang="zh-CN" altLang="en-US" sz="3400" dirty="0"/>
          </a:p>
        </p:txBody>
      </p:sp>
      <p:pic>
        <p:nvPicPr>
          <p:cNvPr id="8" name="image2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866195"/>
            <a:ext cx="5057422" cy="15628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8982" y="3516895"/>
            <a:ext cx="10352266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played basketball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reading a book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going to swim tomorrow.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85" y="1047527"/>
            <a:ext cx="6287592" cy="1820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15185" y="2867811"/>
            <a:ext cx="1035476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tomorrow.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6537" y="2933570"/>
            <a:ext cx="46219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table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tennis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147" y="3715854"/>
            <a:ext cx="38490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drawing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picture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86537" y="4472557"/>
            <a:ext cx="486434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books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74" y="1117838"/>
            <a:ext cx="6636303" cy="1978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808139" y="3095843"/>
            <a:ext cx="972004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songs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yesterday. 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TV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now. 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homework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tomorrow.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2029"/>
            <a:ext cx="1084416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1.Yesterday I wrote a letter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English to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friend,Lili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2.Don’t forget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storybook.We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read it at my home.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A.bring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B.to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bring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C.brought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9487" y="24696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2751" y="46005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862029"/>
            <a:ext cx="108441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)3.Our teacher will ask us 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class.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A.flowers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B.dictionaries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C.questions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 saw three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restaurant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C.woman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)5.The Browns are going to visit the West Lake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A.last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month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C.in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two days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2032" y="10432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6560" y="26051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2032" y="41734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513</Words>
  <Application>Microsoft Office PowerPoint</Application>
  <PresentationFormat>自定义</PresentationFormat>
  <Paragraphs>137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方正仿宋_GBK</vt:lpstr>
      <vt:lpstr>方正小标宋_GBK</vt:lpstr>
      <vt:lpstr>方正黑体_GBK</vt:lpstr>
      <vt:lpstr>Times New Roman</vt:lpstr>
      <vt:lpstr>Calibri</vt:lpstr>
      <vt:lpstr>微软雅黑</vt:lpstr>
      <vt:lpstr>方正隶变_GBK</vt:lpstr>
      <vt:lpstr>方正大标宋简体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2026-03-27T08:41:01Z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