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0" r:id="rId3"/>
    <p:sldId id="504" r:id="rId4"/>
    <p:sldId id="499" r:id="rId5"/>
    <p:sldId id="505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方正隶变_GBK" charset="-122"/>
      <p:regular r:id="rId19"/>
    </p:embeddedFont>
    <p:embeddedFont>
      <p:font typeface="方正大标宋_GBK" charset="-122"/>
      <p:regular r:id="rId20"/>
    </p:embeddedFont>
    <p:embeddedFont>
      <p:font typeface="方正书宋_GBK" pitchFamily="65" charset="-122"/>
      <p:regular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Module 3 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920259"/>
            <a:ext cx="107351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一、</a:t>
            </a:r>
            <a:r>
              <a:rPr lang="en-US" altLang="zh-CN" sz="3400" b="1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Ms</a:t>
            </a:r>
            <a:r>
              <a:rPr lang="en-US" altLang="zh-CN" sz="3400" b="1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 </a:t>
            </a:r>
            <a:r>
              <a:rPr lang="en-US" altLang="zh-CN" sz="3400" b="1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Smart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在准备晚餐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黑体_GBK"/>
                <a:cs typeface="Times New Roman" pitchFamily="18" charset="0"/>
              </a:rPr>
              <a:t>请将以下食物分类写在不同的菜单里。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写编号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A.soya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milk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B.sandwich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C.dumplings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D.noodles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E.steamed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bread (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馒头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F.fish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and chips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G.egg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and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sausages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57" y="2499919"/>
            <a:ext cx="9938160" cy="24368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920259"/>
            <a:ext cx="10735113" cy="1921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A.soya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milk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B.sandwich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C.dumplings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D.noodles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E.steamed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bread (</a:t>
            </a:r>
            <a:r>
              <a:rPr lang="zh-CN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馒头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F.fish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and chips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G.egg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and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sausages</a:t>
            </a:r>
            <a:endParaRPr lang="zh-CN" altLang="zh-CN" sz="34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857" y="920258"/>
            <a:ext cx="9938160" cy="192116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87" y="3067872"/>
            <a:ext cx="9690100" cy="354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8887" y="2993519"/>
            <a:ext cx="4268059" cy="3691184"/>
          </a:xfrm>
          <a:prstGeom prst="rect">
            <a:avLst/>
          </a:prstGeom>
        </p:spPr>
      </p:pic>
      <p:pic>
        <p:nvPicPr>
          <p:cNvPr id="10" name="image4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374773" y="3064135"/>
            <a:ext cx="4004214" cy="3463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819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923886"/>
            <a:ext cx="107854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二、根据首字母或中文意思写单词。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1.I’ve got 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from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2.It’s about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food.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3.Yesterday she had an English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4.She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5.—What did she have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晚餐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—She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炸鱼加炸薯条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6621" y="1781563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mail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549" y="253732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2805" y="3308513"/>
            <a:ext cx="15680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reakfast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9942" y="4122486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1038" y="4117922"/>
            <a:ext cx="15424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ausages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2449" y="4910584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dinner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67011" y="566563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6491" y="5665811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6412" y="5654921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chips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923886"/>
            <a:ext cx="10785447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6.It’s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传统的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English dish.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7.The food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美味的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8.My brother likes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very much.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9.Yesterday I had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鱼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10.—What did he have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午餐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)? 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 had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三明治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7237" y="1017859"/>
            <a:ext cx="19816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traditional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8053" y="1764509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delicious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2945" y="2528212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meat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2797" y="3365437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rice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1810" y="3365436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6919" y="412255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lunch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6670" y="4844555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412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123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方正小标宋_GBK</vt:lpstr>
      <vt:lpstr>NEU-BZ</vt:lpstr>
      <vt:lpstr>方正大标宋简体</vt:lpstr>
      <vt:lpstr>Calibri</vt:lpstr>
      <vt:lpstr>Wingdings</vt:lpstr>
      <vt:lpstr>方正黑体_GBK</vt:lpstr>
      <vt:lpstr>Times New Roman</vt:lpstr>
      <vt:lpstr>方正隶变_GBK</vt:lpstr>
      <vt:lpstr>方正大标宋_GBK</vt:lpstr>
      <vt:lpstr>汉仪雅酷黑 95W</vt:lpstr>
      <vt:lpstr>方正书宋_GBK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240</cp:revision>
  <dcterms:created xsi:type="dcterms:W3CDTF">2019-06-19T02:08:00Z</dcterms:created>
  <dcterms:modified xsi:type="dcterms:W3CDTF">2026-03-13T23:40:27Z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