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7" r:id="rId10"/>
    <p:sldId id="528" r:id="rId11"/>
    <p:sldId id="529" r:id="rId12"/>
    <p:sldId id="530" r:id="rId13"/>
    <p:sldId id="427" r:id="rId14"/>
  </p:sldIdLst>
  <p:sldSz cx="12192000" cy="6858000"/>
  <p:notesSz cx="6858000" cy="9144000"/>
  <p:embeddedFontLst>
    <p:embeddedFont>
      <p:font typeface="方正小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隶变_GBK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大标宋简体" charset="-122"/>
      <p:regular r:id="rId24"/>
    </p:embeddedFont>
    <p:embeddedFont>
      <p:font typeface="方正仿宋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2  I made a kite.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1391"/>
            <a:ext cx="105505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Amy, last Sunday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5191" y="951641"/>
            <a:ext cx="1968402" cy="22491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9742" y="3202218"/>
            <a:ext cx="56706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Sunday?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4437" y="4229742"/>
            <a:ext cx="43115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cake.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949864"/>
            <a:ext cx="1058411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AutoNum type="arabicPeriod" startAt="2"/>
            </a:pPr>
            <a:r>
              <a:rPr lang="en-US" altLang="zh-CN" sz="3400" dirty="0" smtClean="0">
                <a:latin typeface="Times New Roman"/>
                <a:ea typeface="宋体"/>
              </a:rPr>
              <a:t>                             (</a:t>
            </a:r>
            <a:r>
              <a:rPr lang="en-US" altLang="zh-CN" sz="3400" dirty="0">
                <a:latin typeface="Times New Roman"/>
                <a:ea typeface="宋体"/>
              </a:rPr>
              <a:t>John, tomorrow)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2753" y="1018524"/>
            <a:ext cx="2662961" cy="21739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9871" y="3298477"/>
            <a:ext cx="59464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John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tomorrow?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371973"/>
            <a:ext cx="53296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homework.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27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71391"/>
            <a:ext cx="1077705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 startAt="3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Linda,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1476" y="1132551"/>
            <a:ext cx="2461625" cy="20095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76" y="3177226"/>
            <a:ext cx="590548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Linda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yesterday?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38539"/>
            <a:ext cx="41687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flower.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27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58" y="1565740"/>
            <a:ext cx="10947057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can write the English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Happy birthday”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cut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made a kite for my sister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3.Please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books on the teacher’s desk.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4.This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kite.(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这是一个中国风筝。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apple on the blackboard this morning.(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今天早上我在黑板画了一个苹果。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5498" y="237802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8107" y="307243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9077" y="384274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1094" y="4524399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1521" y="52635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79456"/>
            <a:ext cx="1083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)1.A.le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)2.A.lo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B.bri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)4.A.dri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B.stro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ildren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ool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9750" y="18940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857" y="2664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2857" y="3386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461" y="41649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9750" y="50137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8807"/>
            <a:ext cx="10827393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strings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A.put;in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B.tied;to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C.tied;with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)2.I’ll go swimming with my friend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C.tomorrow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)3.I can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kite very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B.flew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C.flying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285" y="24705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285" y="39454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240" y="53974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8747" y="878807"/>
            <a:ext cx="107183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)4.Let’s draw a dragon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piece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paper.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A.on;of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B.in;of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C.on;for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)5.She made a cake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 mother.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6.What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B.did;do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C.do;did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4615" y="1085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6962" y="2663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1637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46777"/>
            <a:ext cx="107770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四、用所给单词的适当形式填空。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(write) the Chinese word for “dragon” on the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(draw) a panda on the paper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(fly) a kite together!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(put) the bag on the table two hours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5.How do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(make) a card?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4963" y="176775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8557" y="3262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2123" y="4116784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5651" y="485146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3422" y="5582650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61094"/>
            <a:ext cx="108883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Tomorrow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friends and I will do lots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things.Mike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go fishing with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grandpa.Mary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go shopping with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mum.Bob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play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football.Jim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swimming.He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go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swimming.I’m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visit the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Great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Wall with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mum.I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take some photos.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do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tomorrow?Please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tell 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38107"/>
            <a:ext cx="105841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1.Tomorrow is Saturday.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)2.Mike will go boating.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)3.Jim likes taking photos.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)4.Bob is going to play football.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 will visit the Great Wall with Jim.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755" y="1025620"/>
            <a:ext cx="5436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257" y="17656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2300" y="260327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3235" y="33677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0389" y="41309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20122"/>
            <a:ext cx="1073520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根据图片和提示词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仿照例子写对话。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   (</a:t>
            </a:r>
            <a:r>
              <a:rPr lang="en-US" altLang="zh-CN" sz="3400" dirty="0">
                <a:latin typeface="Times New Roman"/>
                <a:ea typeface="宋体"/>
              </a:rPr>
              <a:t>you, tomorrow)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What will you do tomorrow?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—</a:t>
            </a:r>
            <a:r>
              <a:rPr lang="en-US" altLang="zh-CN" sz="3400" dirty="0">
                <a:latin typeface="Times New Roman"/>
                <a:ea typeface="宋体"/>
              </a:rPr>
              <a:t>I will fly a kite.</a:t>
            </a:r>
            <a:endParaRPr lang="zh-CN" altLang="en-US" sz="3400" dirty="0"/>
          </a:p>
        </p:txBody>
      </p:sp>
      <p:pic>
        <p:nvPicPr>
          <p:cNvPr id="8" name="image1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329830"/>
            <a:ext cx="2115105" cy="172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336</Words>
  <Application>Microsoft Office PowerPoint</Application>
  <PresentationFormat>自定义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Times New Roman</vt:lpstr>
      <vt:lpstr>方正小标宋_GBK</vt:lpstr>
      <vt:lpstr>Calibri</vt:lpstr>
      <vt:lpstr>方正黑体_GBK</vt:lpstr>
      <vt:lpstr>方正隶变_GBK</vt:lpstr>
      <vt:lpstr>微软雅黑</vt:lpstr>
      <vt:lpstr>汉仪雅酷黑 95W</vt:lpstr>
      <vt:lpstr>方正大标宋简体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2026-03-26T01:22:19Z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