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隶变_GBK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16 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1094"/>
            <a:ext cx="1087772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like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drink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get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give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1.Tom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 apple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2.Daming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Chinese food very much.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dad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his hamburgers to me 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4.Amy is going to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juice.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5.Jack has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no food to eat.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2407640"/>
            <a:ext cx="5671498" cy="6375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58405" y="312122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47376" y="3849347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8234" y="4556051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02423" y="5338407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drink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81226" y="6008002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79293"/>
            <a:ext cx="1066800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二、给句子选择合适的答语。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A.Yes,she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going to eat rice.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had some apples.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E.Her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father.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)1.What are you going to eat tonight?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)2.Do you like hot dogs?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3.What did she have for lunch?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)4.Does Mary like the blue dress?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)5.Who had a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sandwich?</a:t>
            </a:r>
          </a:p>
        </p:txBody>
      </p:sp>
      <p:sp>
        <p:nvSpPr>
          <p:cNvPr id="8" name="矩形 7"/>
          <p:cNvSpPr/>
          <p:nvPr/>
        </p:nvSpPr>
        <p:spPr>
          <a:xfrm>
            <a:off x="863526" y="1778465"/>
            <a:ext cx="10075718" cy="127512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587" y="32516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6949" y="39553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6949" y="46420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2715" y="54232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5572" y="61017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4694"/>
            <a:ext cx="1075189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three sandwiches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brother 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A.give;to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B.gave;to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C.gave;for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2.We are going to watch a film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A.tonight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B.yesterday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C.last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night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5741" y="26324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843" y="49583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56469" y="874694"/>
            <a:ext cx="1086094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)3.My father and 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fish and chips very much.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A.like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B.likes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C.like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4.Grandma cooked Chinese food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A.to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C.of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)5.—What are you going to drink tonight?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 drank some milk.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going to eat some bread.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going to drink some juice.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0452" y="10861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4497" y="26452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5771" y="41482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153</Words>
  <Application>Microsoft Office PowerPoint</Application>
  <PresentationFormat>自定义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方正大标宋简体</vt:lpstr>
      <vt:lpstr>方正隶变_GBK</vt:lpstr>
      <vt:lpstr>Times New Roman</vt:lpstr>
      <vt:lpstr>汉仪雅酷黑 95W</vt:lpstr>
      <vt:lpstr>Calibri</vt:lpstr>
      <vt:lpstr>方正黑体_GBK</vt:lpstr>
      <vt:lpstr>方正小标宋_GBK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2026-03-14T00:24:00Z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