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7" r:id="rId10"/>
    <p:sldId id="528" r:id="rId11"/>
    <p:sldId id="427" r:id="rId12"/>
  </p:sldIdLst>
  <p:sldSz cx="12192000" cy="6858000"/>
  <p:notesSz cx="6858000" cy="9144000"/>
  <p:embeddedFontLs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黑体_GBK" pitchFamily="65" charset="-122"/>
      <p:regular r:id="rId18"/>
    </p:embeddedFont>
    <p:embeddedFont>
      <p:font typeface="方正隶变_GBK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大标宋简体" charset="-122"/>
      <p:regular r:id="rId22"/>
    </p:embeddedFont>
    <p:embeddedFont>
      <p:font typeface="方正仿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</a:t>
            </a:r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1  Will you help me</a:t>
            </a:r>
            <a:r>
              <a:rPr lang="zh-CN" altLang="en-US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？</a:t>
            </a:r>
            <a:endParaRPr lang="zh-CN" altLang="zh-CN" sz="60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98436" y="970918"/>
            <a:ext cx="935090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 startAt="3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you help 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1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2959" y="970918"/>
            <a:ext cx="2277026" cy="196973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98435" y="3546338"/>
            <a:ext cx="107854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 startAt="4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it be windy in New York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17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92959" y="3477672"/>
            <a:ext cx="1854870" cy="179932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456907" y="1874308"/>
            <a:ext cx="1971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39182" y="4377334"/>
            <a:ext cx="20694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Yes,it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03" y="1590582"/>
            <a:ext cx="10760280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cloudy in Beijing 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A.will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B.will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2.—Will you take me to the zoo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afternoon,Mum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I’ll finish my project.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B.Sorry,I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won’t.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0762" y="31938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762" y="46612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3" y="866157"/>
            <a:ext cx="1076028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)3.Tomorrow is my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birthday.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A.father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B.father’s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C.fathers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’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think 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got a toy panda.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C.is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6962" y="10624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2917" y="26040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4992" y="879293"/>
            <a:ext cx="10827390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1.Thank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help.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cousin lives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New York.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3.His sister goes to work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half past six.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4752" y="2474752"/>
            <a:ext cx="4681057" cy="6123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722" y="312122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0777" y="385940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8229" y="4617727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1664406"/>
            <a:ext cx="1063444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4.—I’m going to visit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friend.What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present can I take?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—What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kite? 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5.You can write the Chinese word for “dragon”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kite. 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06973" y="2490327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about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6480" y="1040235"/>
            <a:ext cx="4681057" cy="6123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8583" y="1037079"/>
            <a:ext cx="46089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 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9284246" y="33006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71067"/>
            <a:ext cx="1077705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word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visit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brother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get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6.I’m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Wang in Beijing.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7.He has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dragon kite.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8.My parents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9.Tomorrow is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birthday.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10.You can write some Chinese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the blackboard.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057013"/>
            <a:ext cx="6351546" cy="6123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9355" y="1782073"/>
            <a:ext cx="9380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0010" y="255302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8393" y="3290822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5842" y="4131383"/>
            <a:ext cx="17541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brother’s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19892" y="4819746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words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4217" y="867278"/>
            <a:ext cx="7888698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三、根据图片提示补全句子。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每空一词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17" y="1654865"/>
            <a:ext cx="6894445" cy="2143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34216" y="3881897"/>
            <a:ext cx="1060703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1.I have got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2.I’m going to write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 “cat” on the kite. 	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30499" y="3971556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paper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8249" y="3975658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plane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2856" y="4780754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35589" y="4780753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23" y="898149"/>
            <a:ext cx="7019838" cy="206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06423" y="2985208"/>
            <a:ext cx="1070260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3.Lili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her cousin. 	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4.He is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next week. 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6015" y="3121223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3489" y="3108110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4391" y="3108109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6453" y="3913124"/>
            <a:ext cx="9380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7180" y="390084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0140" y="3887614"/>
            <a:ext cx="24400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grandparents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98" y="1520122"/>
            <a:ext cx="1039125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写出答句。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 present can I take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29008" y="2292726"/>
            <a:ext cx="1604927" cy="16569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68249" y="3121223"/>
            <a:ext cx="47384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You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car.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443" y="4282306"/>
            <a:ext cx="1090511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                        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Who are you going to visit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17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429007" y="4285634"/>
            <a:ext cx="1658665" cy="165866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322684" y="5113302"/>
            <a:ext cx="568715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Grandma.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265</Words>
  <Application>Microsoft Office PowerPoint</Application>
  <PresentationFormat>自定义</PresentationFormat>
  <Paragraphs>94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Times New Roman</vt:lpstr>
      <vt:lpstr>方正小标宋_GBK</vt:lpstr>
      <vt:lpstr>Calibri</vt:lpstr>
      <vt:lpstr>方正黑体_GBK</vt:lpstr>
      <vt:lpstr>方正隶变_GBK</vt:lpstr>
      <vt:lpstr>微软雅黑</vt:lpstr>
      <vt:lpstr>汉仪雅酷黑 95W</vt:lpstr>
      <vt:lpstr>方正大标宋简体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2026-03-26T00:56:20Z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