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_GBK" charset="-122"/>
      <p:regular r:id="rId9"/>
    </p:embeddedFont>
    <p:embeddedFont>
      <p:font typeface="方正书宋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小标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</a:t>
            </a:r>
            <a:r>
              <a:rPr lang="en-US" altLang="zh-CN" sz="6000" dirty="0" smtClean="0">
                <a:solidFill>
                  <a:srgbClr val="000000"/>
                </a:solidFill>
                <a:latin typeface="Times New Roman"/>
                <a:ea typeface="方正黑体_GBK"/>
              </a:rPr>
              <a:t>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2 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357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一、根据首字母或中文意思写单词。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1.It’s raining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outside.You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me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letter in English.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3.You can’t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bag to China.(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你不能带破烂的袋子去中国。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4.You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your books in this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你可以把你的书本放进这个口袋里。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11038" y="175667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3008" y="1756672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mbrella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8548" y="2503453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1535" y="2523401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65105" y="3347872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7732" y="3346389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8808" y="487666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84546" y="487666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pocket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61094"/>
            <a:ext cx="108357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5.It’s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me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bag.(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搬动这个袋子对我来说太难了。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1802" y="100223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8386" y="1002230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carry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8022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二、判断划线部分的读音是否相同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2.sch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3.g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)4.c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	b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5.f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6.n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	sk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4224" y="2552188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5242" y="25521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8292" y="330828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5242" y="332918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4224" y="4114563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1309" y="4109096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106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三、根据首字母及图片提示写单词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want this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dress.Can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2.This bag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l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.It’s easy for Sam to carry.</a:t>
            </a:r>
            <a:endParaRPr lang="zh-CN" altLang="en-US" sz="3400" dirty="0"/>
          </a:p>
        </p:txBody>
      </p:sp>
      <p:pic>
        <p:nvPicPr>
          <p:cNvPr id="8" name="image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53586" y="1842399"/>
            <a:ext cx="1520631" cy="1475651"/>
          </a:xfrm>
          <a:prstGeom prst="rect">
            <a:avLst/>
          </a:prstGeom>
        </p:spPr>
      </p:pic>
      <p:pic>
        <p:nvPicPr>
          <p:cNvPr id="9" name="image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78218" y="2724197"/>
            <a:ext cx="1159690" cy="1804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22285" y="2169144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0534" y="324078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491" y="954140"/>
            <a:ext cx="850117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3.I like this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ball.I’ll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4.There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p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on my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T-shirt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  </a:t>
            </a:r>
            <a:endParaRPr lang="zh-CN" altLang="en-US" sz="3400" dirty="0"/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04979" y="1039659"/>
            <a:ext cx="1656173" cy="1608591"/>
          </a:xfrm>
          <a:prstGeom prst="rect">
            <a:avLst/>
          </a:prstGeom>
        </p:spPr>
      </p:pic>
      <p:pic>
        <p:nvPicPr>
          <p:cNvPr id="9" name="image8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58480" y="2702570"/>
            <a:ext cx="1409351" cy="14528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35617" y="109343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6988" y="283380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ocket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152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Times New Roman</vt:lpstr>
      <vt:lpstr>Wingdings</vt:lpstr>
      <vt:lpstr>微软雅黑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2026-03-20T08:02:46Z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