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4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书宋_GBK" pitchFamily="65" charset="-122"/>
      <p:regular r:id="rId15"/>
    </p:embeddedFont>
    <p:embeddedFont>
      <p:font typeface="方正隶变_GBK" charset="-122"/>
      <p:regular r:id="rId16"/>
    </p:embeddedFont>
    <p:embeddedFont>
      <p:font typeface="方正黑体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大标宋_GBK" charset="-122"/>
      <p:regular r:id="rId19"/>
    </p:embeddedFont>
    <p:embeddedFont>
      <p:font typeface="方正小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1 Unit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1094"/>
            <a:ext cx="1077705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一、天天和彤彤在微信上聊天。选择合适的句子补全对话。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写编号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11" y="1904617"/>
            <a:ext cx="9603740" cy="4686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36" y="908719"/>
            <a:ext cx="9279771" cy="4528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83261" y="5453360"/>
            <a:ext cx="108286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 walked there with my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mum.Did</a:t>
            </a:r>
            <a:r>
              <a:rPr lang="en-US" altLang="zh-CN" sz="28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 watch TV last night?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28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B.China</a:t>
            </a:r>
            <a:r>
              <a:rPr lang="en-US" altLang="zh-CN" sz="28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changing very fast.</a:t>
            </a:r>
            <a:r>
              <a:rPr lang="zh-CN" altLang="zh-CN" sz="28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 bought some food.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D.I was at the supermarket.</a:t>
            </a:r>
            <a:endParaRPr lang="zh-CN" altLang="zh-CN" sz="28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53886" y="15679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24192" y="23827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24192" y="31885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80759" y="39902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51212"/>
            <a:ext cx="1069657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二、选择填空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 hope you are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A.bad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B.sad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C.well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2.My little brother was two months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old.He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couldn’t sit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stand.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A.and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C.at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3241" y="25374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3241" y="41485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0074" y="851212"/>
            <a:ext cx="10772776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ride a bike last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year,but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 can ride this year.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A.could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B.can’t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C.couldn’t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4.Yesterday my mother didn’t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shopping.We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 the park together.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A.go;went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B.go;go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C.went;go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5.Don’t play with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.It’s dangerous.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A.fire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B.toys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C.friends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4" y="1036836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3845" y="31212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5834" y="53516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0074" y="851212"/>
            <a:ext cx="106965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did you live five years ago?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—In a small town.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A.What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C.When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0866" y="9892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605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159</Words>
  <Application>Microsoft Office PowerPoint</Application>
  <PresentationFormat>自定义</PresentationFormat>
  <Paragraphs>47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微软雅黑</vt:lpstr>
      <vt:lpstr>NEU-BZ</vt:lpstr>
      <vt:lpstr>方正书宋_GBK</vt:lpstr>
      <vt:lpstr>Wingdings</vt:lpstr>
      <vt:lpstr>方正隶变_GBK</vt:lpstr>
      <vt:lpstr>方正黑体_GBK</vt:lpstr>
      <vt:lpstr>汉仪雅酷黑 95W</vt:lpstr>
      <vt:lpstr>方正大标宋简体</vt:lpstr>
      <vt:lpstr>方正大标宋_GBK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2026-02-25T08:58:52Z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