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39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435" y="867278"/>
            <a:ext cx="6724918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一、给下列时钟选择正确的时间。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73" y="1661213"/>
            <a:ext cx="9291593" cy="229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7060" y="4148139"/>
            <a:ext cx="10164128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A.six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o’clock       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B.a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quarter to </a:t>
            </a:r>
            <a:r>
              <a:rPr lang="en-US" altLang="zh-CN" sz="3400" dirty="0" smtClean="0">
                <a:latin typeface="Times New Roman"/>
                <a:ea typeface="宋体"/>
              </a:rPr>
              <a:t>eight</a:t>
            </a:r>
          </a:p>
          <a:p>
            <a:pPr>
              <a:lnSpc>
                <a:spcPct val="15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C.half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past </a:t>
            </a:r>
            <a:r>
              <a:rPr lang="en-US" altLang="zh-CN" sz="3400" dirty="0" smtClean="0">
                <a:latin typeface="Times New Roman"/>
                <a:ea typeface="宋体"/>
              </a:rPr>
              <a:t>eleven   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D.seven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ten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1654333" y="33995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9900" y="33995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9120" y="33974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09484" y="3343032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 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0418"/>
            <a:ext cx="1079383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联系上下文完成句子。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 man works in a factory.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 man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saves(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挽救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sick(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生病的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people.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 man drives a taxi every 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is a taxi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d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6181" y="2411800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6181" y="455917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octor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2197" y="6044160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river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0418"/>
            <a:ext cx="10793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woman teaches in a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 woman works in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hospital.She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helps doctors.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 man protects(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保护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us.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1415" y="1781578"/>
            <a:ext cx="13244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5948" y="331456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1818" y="4886523"/>
            <a:ext cx="17860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oliceman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9293"/>
            <a:ext cx="1074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1.Don’t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2.I’ll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home at 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3.Are you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football?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4.What time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mother get up?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father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work at seven o’clock every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1196" y="2441196"/>
            <a:ext cx="5201175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1472" y="3121223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3153" y="3858283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2133" y="455644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5385" y="531290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6298" y="6009716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155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Wingdings</vt:lpstr>
      <vt:lpstr>汉仪雅酷黑 95W</vt:lpstr>
      <vt:lpstr>方正小标宋_GBK</vt:lpstr>
      <vt:lpstr>方正黑体_GBK</vt:lpstr>
      <vt:lpstr>Times New Roman</vt:lpstr>
      <vt:lpstr>Calibri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2026-03-26T08:56:27Z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